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2.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 id="2147483758" r:id="rId4"/>
    <p:sldMasterId id="2147483849" r:id="rId5"/>
  </p:sldMasterIdLst>
  <p:notesMasterIdLst>
    <p:notesMasterId r:id="rId15"/>
  </p:notesMasterIdLst>
  <p:handoutMasterIdLst>
    <p:handoutMasterId r:id="rId16"/>
  </p:handoutMasterIdLst>
  <p:sldIdLst>
    <p:sldId id="386" r:id="rId6"/>
    <p:sldId id="387" r:id="rId7"/>
    <p:sldId id="375" r:id="rId8"/>
    <p:sldId id="262" r:id="rId9"/>
    <p:sldId id="332" r:id="rId10"/>
    <p:sldId id="333" r:id="rId11"/>
    <p:sldId id="385" r:id="rId12"/>
    <p:sldId id="274" r:id="rId13"/>
    <p:sldId id="2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55"/>
    <a:srgbClr val="8E1230"/>
    <a:srgbClr val="1C3F95"/>
    <a:srgbClr val="1C5A83"/>
    <a:srgbClr val="419639"/>
    <a:srgbClr val="B94335"/>
    <a:srgbClr val="92342A"/>
    <a:srgbClr val="5F211B"/>
    <a:srgbClr val="34556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899" autoAdjust="0"/>
    <p:restoredTop sz="78261" autoAdjust="0"/>
  </p:normalViewPr>
  <p:slideViewPr>
    <p:cSldViewPr snapToGrid="0" showGuides="1">
      <p:cViewPr varScale="1">
        <p:scale>
          <a:sx n="60" d="100"/>
          <a:sy n="60" d="100"/>
        </p:scale>
        <p:origin x="942" y="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3.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AC74A-664E-43D3-859E-B35855730D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710C658-31F9-4A67-8267-E3463B262A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AD794A-17F4-48F7-A14F-39DCAE091952}" type="datetimeFigureOut">
              <a:rPr lang="en-US" smtClean="0"/>
              <a:t>10/24/2024</a:t>
            </a:fld>
            <a:endParaRPr lang="en-US" dirty="0"/>
          </a:p>
        </p:txBody>
      </p:sp>
      <p:sp>
        <p:nvSpPr>
          <p:cNvPr id="4" name="Footer Placeholder 3">
            <a:extLst>
              <a:ext uri="{FF2B5EF4-FFF2-40B4-BE49-F238E27FC236}">
                <a16:creationId xmlns:a16="http://schemas.microsoft.com/office/drawing/2014/main" id="{CD7BBBF1-3A7A-4F4B-8592-578ABE65B7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A02F046-B531-4374-9A89-AC21BCA06E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2DFAA7-D3C3-4D01-9299-453E25D16D4E}" type="slidenum">
              <a:rPr lang="en-US" smtClean="0"/>
              <a:t>‹#›</a:t>
            </a:fld>
            <a:endParaRPr lang="en-US" dirty="0"/>
          </a:p>
        </p:txBody>
      </p:sp>
    </p:spTree>
    <p:extLst>
      <p:ext uri="{BB962C8B-B14F-4D97-AF65-F5344CB8AC3E}">
        <p14:creationId xmlns:p14="http://schemas.microsoft.com/office/powerpoint/2010/main" val="900527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4C6A87-CC60-415C-BFEE-13D1CAD6861A}" type="datetimeFigureOut">
              <a:rPr lang="en-US" smtClean="0"/>
              <a:t>10/24/2024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C51814-3B91-4036-94D2-3977634EE214}" type="slidenum">
              <a:rPr lang="en-US" smtClean="0"/>
              <a:t>‹#›</a:t>
            </a:fld>
            <a:endParaRPr lang="en-US" dirty="0"/>
          </a:p>
        </p:txBody>
      </p:sp>
    </p:spTree>
    <p:extLst>
      <p:ext uri="{BB962C8B-B14F-4D97-AF65-F5344CB8AC3E}">
        <p14:creationId xmlns:p14="http://schemas.microsoft.com/office/powerpoint/2010/main" val="1300625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1</a:t>
            </a:fld>
            <a:endParaRPr lang="en-US" dirty="0"/>
          </a:p>
        </p:txBody>
      </p:sp>
    </p:spTree>
    <p:extLst>
      <p:ext uri="{BB962C8B-B14F-4D97-AF65-F5344CB8AC3E}">
        <p14:creationId xmlns:p14="http://schemas.microsoft.com/office/powerpoint/2010/main" val="2837318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2</a:t>
            </a:fld>
            <a:endParaRPr lang="en-US" dirty="0"/>
          </a:p>
        </p:txBody>
      </p:sp>
    </p:spTree>
    <p:extLst>
      <p:ext uri="{BB962C8B-B14F-4D97-AF65-F5344CB8AC3E}">
        <p14:creationId xmlns:p14="http://schemas.microsoft.com/office/powerpoint/2010/main" val="1950123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The demand for food assistance in all forms has outstripped the available funding throughout WSDA’s coordinated response to COVID-19 food security. The amount of resources necessary to adequately or comprehensively resource community-based hunger relief organizations is unknown.  In response, this request represents WSDA’s largest ever request for ongoing Food Assistance funding.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Garamond" panose="02020404030301010803" pitchFamily="18" charset="0"/>
                <a:cs typeface="Times New Roman" panose="02020603050405020304" pitchFamily="18" charset="0"/>
              </a:rPr>
              <a:t>If funded, based on a conservative estimate of sustained client visits in 2024 and beyond, this request would bring the state investment per client visit up to $5. The state average in 2019 was $.78 per visit, while the maximum was $10.76 per visit in 2023.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3</a:t>
            </a:fld>
            <a:endParaRPr lang="en-US" dirty="0"/>
          </a:p>
        </p:txBody>
      </p:sp>
    </p:spTree>
    <p:extLst>
      <p:ext uri="{BB962C8B-B14F-4D97-AF65-F5344CB8AC3E}">
        <p14:creationId xmlns:p14="http://schemas.microsoft.com/office/powerpoint/2010/main" val="2884565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395"/>
              </a:lnSpc>
              <a:spcBef>
                <a:spcPts val="0"/>
              </a:spcBef>
              <a:spcAft>
                <a:spcPts val="800"/>
              </a:spcAft>
              <a:tabLst>
                <a:tab pos="426720" algn="l"/>
              </a:tabLst>
            </a:pPr>
            <a:r>
              <a:rPr lang="en-US" sz="1800" kern="100" dirty="0">
                <a:effectLst/>
                <a:latin typeface="Aptos" panose="020B0004020202020204" pitchFamily="34" charset="0"/>
                <a:ea typeface="Garamond" panose="02020404030301010803" pitchFamily="18" charset="0"/>
                <a:cs typeface="Times New Roman" panose="02020603050405020304" pitchFamily="18" charset="0"/>
              </a:rPr>
              <a:t>WSDA will continue to invest in 3 core strategies to meet the needs of the hunger-relief community:</a:t>
            </a:r>
          </a:p>
          <a:p>
            <a:pPr marL="0" marR="0">
              <a:lnSpc>
                <a:spcPts val="1395"/>
              </a:lnSpc>
              <a:spcBef>
                <a:spcPts val="0"/>
              </a:spcBef>
              <a:spcAft>
                <a:spcPts val="800"/>
              </a:spcAft>
              <a:tabLst>
                <a:tab pos="42672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ts val="1395"/>
              </a:lnSpc>
              <a:spcBef>
                <a:spcPts val="0"/>
              </a:spcBef>
              <a:spcAft>
                <a:spcPts val="800"/>
              </a:spcAft>
              <a:tabLst>
                <a:tab pos="426720" algn="l"/>
              </a:tabLst>
            </a:pPr>
            <a:r>
              <a:rPr lang="en-US" sz="1800" kern="100" dirty="0">
                <a:effectLst/>
                <a:latin typeface="Aptos" panose="020B0004020202020204" pitchFamily="34" charset="0"/>
                <a:ea typeface="Garamond" panose="02020404030301010803" pitchFamily="18" charset="0"/>
                <a:cs typeface="Times New Roman" panose="02020603050405020304" pitchFamily="18" charset="0"/>
              </a:rPr>
              <a:t>1. Permanently increase EFAP and EFAP-Tribal passthrough funding.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ts val="1395"/>
              </a:lnSpc>
              <a:spcBef>
                <a:spcPts val="0"/>
              </a:spcBef>
              <a:spcAft>
                <a:spcPts val="800"/>
              </a:spcAft>
              <a:tabLst>
                <a:tab pos="426720" algn="l"/>
              </a:tabLst>
            </a:pPr>
            <a:r>
              <a:rPr lang="en-US" sz="1800" kern="100" dirty="0">
                <a:effectLst/>
                <a:latin typeface="Aptos" panose="020B0004020202020204" pitchFamily="34" charset="0"/>
                <a:ea typeface="Garamond" panose="02020404030301010803" pitchFamily="18" charset="0"/>
                <a:cs typeface="Times New Roman" panose="02020603050405020304" pitchFamily="18" charset="0"/>
              </a:rPr>
              <a:t>2. Continue to offer annual grants to any hunger relief program, regardless of their historic participation in Food Assistance programs or not.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ts val="1395"/>
              </a:lnSpc>
              <a:spcBef>
                <a:spcPts val="0"/>
              </a:spcBef>
              <a:spcAft>
                <a:spcPts val="800"/>
              </a:spcAft>
              <a:tabLst>
                <a:tab pos="426720" algn="l"/>
              </a:tabLst>
            </a:pPr>
            <a:r>
              <a:rPr lang="en-US" sz="1800" kern="100" dirty="0">
                <a:effectLst/>
                <a:latin typeface="Aptos" panose="020B0004020202020204" pitchFamily="34" charset="0"/>
                <a:ea typeface="Garamond" panose="02020404030301010803" pitchFamily="18" charset="0"/>
                <a:cs typeface="Times New Roman" panose="02020603050405020304" pitchFamily="18" charset="0"/>
              </a:rPr>
              <a:t>3. Increase passthrough funding for the state share of TEFAP and federal program operating expenses.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C51814-3B91-4036-94D2-3977634EE2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2396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395"/>
              </a:lnSpc>
              <a:spcBef>
                <a:spcPts val="0"/>
              </a:spcBef>
              <a:spcAft>
                <a:spcPts val="800"/>
              </a:spcAft>
              <a:tabLst>
                <a:tab pos="426720" algn="l"/>
              </a:tabLst>
            </a:pPr>
            <a:r>
              <a:rPr lang="en-US" sz="1800" dirty="0">
                <a:effectLst/>
                <a:latin typeface="Aptos" panose="020B0004020202020204" pitchFamily="34" charset="0"/>
                <a:ea typeface="Garamond" panose="02020404030301010803" pitchFamily="18" charset="0"/>
                <a:cs typeface="Times New Roman" panose="02020603050405020304" pitchFamily="18" charset="0"/>
              </a:rPr>
              <a:t>Here is a snapshot of this biennium compared with the proposed new STATE funding is highlighted in </a:t>
            </a:r>
            <a:r>
              <a:rPr lang="en-US" sz="1800" dirty="0">
                <a:effectLst/>
                <a:highlight>
                  <a:srgbClr val="00FF00"/>
                </a:highlight>
                <a:latin typeface="Aptos" panose="020B0004020202020204" pitchFamily="34" charset="0"/>
                <a:ea typeface="Garamond" panose="02020404030301010803" pitchFamily="18" charset="0"/>
                <a:cs typeface="Times New Roman" panose="02020603050405020304" pitchFamily="18" charset="0"/>
              </a:rPr>
              <a:t>green – shows only state pass-through funding levels.  A</a:t>
            </a:r>
            <a:r>
              <a:rPr lang="en-US" sz="1800" dirty="0">
                <a:effectLst/>
                <a:latin typeface="Aptos" panose="020B0004020202020204" pitchFamily="34" charset="0"/>
                <a:ea typeface="Garamond" panose="02020404030301010803" pitchFamily="18" charset="0"/>
                <a:cs typeface="Times New Roman" panose="02020603050405020304" pitchFamily="18" charset="0"/>
              </a:rPr>
              <a:t>ssumes full funding of proposed legislative budget request and assumes it is on-going. Different approach with some of our ongoing funding versus what would be funded out of the new projected funds – shifts funding categories and simplifies funding sources. Please note that WSDA FA does not plan to continue with conducting FA direct food purchases (reserve warehouse foods) in SFY 26 and 27.</a:t>
            </a:r>
          </a:p>
          <a:p>
            <a:pPr marL="0" marR="0">
              <a:lnSpc>
                <a:spcPts val="1395"/>
              </a:lnSpc>
              <a:spcBef>
                <a:spcPts val="0"/>
              </a:spcBef>
              <a:spcAft>
                <a:spcPts val="800"/>
              </a:spcAft>
              <a:tabLst>
                <a:tab pos="426720" algn="l"/>
              </a:tabLst>
            </a:pPr>
            <a:endParaRPr lang="en-US" sz="1800" dirty="0">
              <a:effectLst/>
              <a:latin typeface="Aptos" panose="020B0004020202020204" pitchFamily="34" charset="0"/>
              <a:ea typeface="Garamond" panose="02020404030301010803" pitchFamily="18" charset="0"/>
              <a:cs typeface="Times New Roman" panose="02020603050405020304" pitchFamily="18" charset="0"/>
            </a:endParaRPr>
          </a:p>
          <a:p>
            <a:pPr marL="0" marR="0">
              <a:lnSpc>
                <a:spcPts val="1395"/>
              </a:lnSpc>
              <a:spcBef>
                <a:spcPts val="0"/>
              </a:spcBef>
              <a:spcAft>
                <a:spcPts val="800"/>
              </a:spcAft>
              <a:tabLst>
                <a:tab pos="426720" algn="l"/>
              </a:tabLst>
            </a:pPr>
            <a:r>
              <a:rPr lang="en-US" sz="1800" dirty="0">
                <a:effectLst/>
                <a:latin typeface="Aptos" panose="020B0004020202020204" pitchFamily="34" charset="0"/>
                <a:ea typeface="Garamond" panose="02020404030301010803" pitchFamily="18" charset="0"/>
                <a:cs typeface="Times New Roman" panose="02020603050405020304" pitchFamily="18" charset="0"/>
              </a:rPr>
              <a:t>Reminder that this does not include “regular” federal funds or food (TEFAP, CSFP, TEFAP R&amp;R, TEFAP FTFB, LFPA etc.) but as you can see in SFY 26 and 27:</a:t>
            </a:r>
          </a:p>
          <a:p>
            <a:pPr marL="285750" marR="0" indent="-285750">
              <a:lnSpc>
                <a:spcPts val="1395"/>
              </a:lnSpc>
              <a:spcBef>
                <a:spcPts val="0"/>
              </a:spcBef>
              <a:spcAft>
                <a:spcPts val="800"/>
              </a:spcAft>
              <a:buFont typeface="Arial" panose="020B0604020202020204" pitchFamily="34" charset="0"/>
              <a:buChar char="•"/>
              <a:tabLst>
                <a:tab pos="426720" algn="l"/>
              </a:tabLst>
            </a:pPr>
            <a:r>
              <a:rPr lang="en-US" sz="1800" dirty="0">
                <a:effectLst/>
                <a:latin typeface="Aptos" panose="020B0004020202020204" pitchFamily="34" charset="0"/>
                <a:ea typeface="Garamond" panose="02020404030301010803" pitchFamily="18" charset="0"/>
                <a:cs typeface="Times New Roman" panose="02020603050405020304" pitchFamily="18" charset="0"/>
              </a:rPr>
              <a:t>EFAP- Almost double</a:t>
            </a:r>
          </a:p>
          <a:p>
            <a:pPr marL="742950" marR="0" lvl="1" indent="-285750">
              <a:lnSpc>
                <a:spcPts val="1395"/>
              </a:lnSpc>
              <a:spcBef>
                <a:spcPts val="0"/>
              </a:spcBef>
              <a:spcAft>
                <a:spcPts val="800"/>
              </a:spcAft>
              <a:buFont typeface="Arial" panose="020B0604020202020204" pitchFamily="34" charset="0"/>
              <a:buChar char="•"/>
              <a:tabLst>
                <a:tab pos="426720" algn="l"/>
              </a:tabLst>
            </a:pPr>
            <a:r>
              <a:rPr lang="en-US" sz="1800" dirty="0">
                <a:effectLst/>
                <a:latin typeface="Aptos" panose="020B0004020202020204" pitchFamily="34" charset="0"/>
                <a:ea typeface="Garamond" panose="02020404030301010803" pitchFamily="18" charset="0"/>
                <a:cs typeface="Times New Roman" panose="02020603050405020304" pitchFamily="18" charset="0"/>
              </a:rPr>
              <a:t>Current 12.5 million </a:t>
            </a:r>
          </a:p>
          <a:p>
            <a:pPr marL="742950" marR="0" lvl="1" indent="-285750">
              <a:lnSpc>
                <a:spcPts val="1395"/>
              </a:lnSpc>
              <a:spcBef>
                <a:spcPts val="0"/>
              </a:spcBef>
              <a:spcAft>
                <a:spcPts val="800"/>
              </a:spcAft>
              <a:buFont typeface="Arial" panose="020B0604020202020204" pitchFamily="34" charset="0"/>
              <a:buChar char="•"/>
              <a:tabLst>
                <a:tab pos="426720" algn="l"/>
              </a:tabLst>
            </a:pPr>
            <a:r>
              <a:rPr lang="en-US" sz="1800" dirty="0">
                <a:effectLst/>
                <a:latin typeface="Aptos" panose="020B0004020202020204" pitchFamily="34" charset="0"/>
                <a:ea typeface="Garamond" panose="02020404030301010803" pitchFamily="18" charset="0"/>
                <a:cs typeface="Times New Roman" panose="02020603050405020304" pitchFamily="18" charset="0"/>
              </a:rPr>
              <a:t>Proposes 24 million </a:t>
            </a:r>
          </a:p>
          <a:p>
            <a:pPr marL="285750" marR="0" lvl="0" indent="-285750">
              <a:lnSpc>
                <a:spcPts val="1395"/>
              </a:lnSpc>
              <a:spcBef>
                <a:spcPts val="0"/>
              </a:spcBef>
              <a:spcAft>
                <a:spcPts val="800"/>
              </a:spcAft>
              <a:buFont typeface="Arial" panose="020B0604020202020204" pitchFamily="34" charset="0"/>
              <a:buChar char="•"/>
              <a:tabLst>
                <a:tab pos="426720" algn="l"/>
              </a:tabLst>
            </a:pPr>
            <a:r>
              <a:rPr lang="en-US" sz="1800" dirty="0">
                <a:effectLst/>
                <a:latin typeface="Aptos" panose="020B0004020202020204" pitchFamily="34" charset="0"/>
                <a:ea typeface="Garamond" panose="02020404030301010803" pitchFamily="18" charset="0"/>
                <a:cs typeface="Times New Roman" panose="02020603050405020304" pitchFamily="18" charset="0"/>
              </a:rPr>
              <a:t>EFAP Tribal </a:t>
            </a:r>
          </a:p>
          <a:p>
            <a:pPr marL="742950" marR="0" lvl="1" indent="-285750">
              <a:lnSpc>
                <a:spcPts val="1395"/>
              </a:lnSpc>
              <a:spcBef>
                <a:spcPts val="0"/>
              </a:spcBef>
              <a:spcAft>
                <a:spcPts val="800"/>
              </a:spcAft>
              <a:buFont typeface="Arial" panose="020B0604020202020204" pitchFamily="34" charset="0"/>
              <a:buChar char="•"/>
              <a:tabLst>
                <a:tab pos="426720" algn="l"/>
              </a:tabLst>
            </a:pPr>
            <a:r>
              <a:rPr lang="en-US" sz="1800" dirty="0">
                <a:effectLst/>
                <a:latin typeface="Aptos" panose="020B0004020202020204" pitchFamily="34" charset="0"/>
                <a:ea typeface="Garamond" panose="02020404030301010803" pitchFamily="18" charset="0"/>
                <a:cs typeface="Times New Roman" panose="02020603050405020304" pitchFamily="18" charset="0"/>
              </a:rPr>
              <a:t>Current 1.34 million </a:t>
            </a:r>
          </a:p>
          <a:p>
            <a:pPr marL="742950" marR="0" lvl="1" indent="-285750">
              <a:lnSpc>
                <a:spcPts val="1395"/>
              </a:lnSpc>
              <a:spcBef>
                <a:spcPts val="0"/>
              </a:spcBef>
              <a:spcAft>
                <a:spcPts val="800"/>
              </a:spcAft>
              <a:buFont typeface="Arial" panose="020B0604020202020204" pitchFamily="34" charset="0"/>
              <a:buChar char="•"/>
              <a:tabLst>
                <a:tab pos="426720" algn="l"/>
              </a:tabLst>
            </a:pPr>
            <a:r>
              <a:rPr lang="en-US" sz="1800" dirty="0">
                <a:effectLst/>
                <a:latin typeface="Aptos" panose="020B0004020202020204" pitchFamily="34" charset="0"/>
                <a:ea typeface="Garamond" panose="02020404030301010803" pitchFamily="18" charset="0"/>
                <a:cs typeface="Times New Roman" panose="02020603050405020304" pitchFamily="18" charset="0"/>
              </a:rPr>
              <a:t>Proposed 2.7 million</a:t>
            </a:r>
          </a:p>
          <a:p>
            <a:pPr marL="285750" marR="0" lvl="0" indent="-285750">
              <a:lnSpc>
                <a:spcPts val="1395"/>
              </a:lnSpc>
              <a:spcBef>
                <a:spcPts val="0"/>
              </a:spcBef>
              <a:spcAft>
                <a:spcPts val="800"/>
              </a:spcAft>
              <a:buFont typeface="Arial" panose="020B0604020202020204" pitchFamily="34" charset="0"/>
              <a:buChar char="•"/>
              <a:tabLst>
                <a:tab pos="426720" algn="l"/>
              </a:tabLst>
            </a:pPr>
            <a:r>
              <a:rPr lang="en-US" sz="1800" dirty="0">
                <a:effectLst/>
                <a:latin typeface="Aptos" panose="020B0004020202020204" pitchFamily="34" charset="0"/>
                <a:ea typeface="Garamond" panose="02020404030301010803" pitchFamily="18" charset="0"/>
                <a:cs typeface="Times New Roman" panose="02020603050405020304" pitchFamily="18" charset="0"/>
              </a:rPr>
              <a:t>Resiliency Grants – Nearly Triples</a:t>
            </a:r>
          </a:p>
          <a:p>
            <a:pPr marL="742950" marR="0" lvl="1" indent="-285750">
              <a:lnSpc>
                <a:spcPts val="1395"/>
              </a:lnSpc>
              <a:spcBef>
                <a:spcPts val="0"/>
              </a:spcBef>
              <a:spcAft>
                <a:spcPts val="800"/>
              </a:spcAft>
              <a:buFont typeface="Arial" panose="020B0604020202020204" pitchFamily="34" charset="0"/>
              <a:buChar char="•"/>
              <a:tabLst>
                <a:tab pos="426720" algn="l"/>
              </a:tabLst>
            </a:pPr>
            <a:r>
              <a:rPr lang="en-US" sz="1800" dirty="0">
                <a:effectLst/>
                <a:latin typeface="Aptos" panose="020B0004020202020204" pitchFamily="34" charset="0"/>
                <a:ea typeface="Garamond" panose="02020404030301010803" pitchFamily="18" charset="0"/>
                <a:cs typeface="Times New Roman" panose="02020603050405020304" pitchFamily="18" charset="0"/>
              </a:rPr>
              <a:t>Current 5.3 million</a:t>
            </a:r>
          </a:p>
          <a:p>
            <a:pPr marL="742950" marR="0" lvl="1" indent="-285750">
              <a:lnSpc>
                <a:spcPts val="1395"/>
              </a:lnSpc>
              <a:spcBef>
                <a:spcPts val="0"/>
              </a:spcBef>
              <a:spcAft>
                <a:spcPts val="800"/>
              </a:spcAft>
              <a:buFont typeface="Arial" panose="020B0604020202020204" pitchFamily="34" charset="0"/>
              <a:buChar char="•"/>
              <a:tabLst>
                <a:tab pos="426720" algn="l"/>
              </a:tabLst>
            </a:pPr>
            <a:r>
              <a:rPr lang="en-US" sz="1800" dirty="0">
                <a:effectLst/>
                <a:latin typeface="Aptos" panose="020B0004020202020204" pitchFamily="34" charset="0"/>
                <a:ea typeface="Garamond" panose="02020404030301010803" pitchFamily="18" charset="0"/>
                <a:cs typeface="Times New Roman" panose="02020603050405020304" pitchFamily="18" charset="0"/>
              </a:rPr>
              <a:t>Proposed 16 million</a:t>
            </a:r>
          </a:p>
          <a:p>
            <a:pPr marL="285750" marR="0" lvl="0" indent="-285750">
              <a:lnSpc>
                <a:spcPts val="1395"/>
              </a:lnSpc>
              <a:spcBef>
                <a:spcPts val="0"/>
              </a:spcBef>
              <a:spcAft>
                <a:spcPts val="800"/>
              </a:spcAft>
              <a:buFont typeface="Arial" panose="020B0604020202020204" pitchFamily="34" charset="0"/>
              <a:buChar char="•"/>
              <a:tabLst>
                <a:tab pos="426720" algn="l"/>
              </a:tabLst>
            </a:pPr>
            <a:r>
              <a:rPr lang="en-US" sz="1800" dirty="0">
                <a:effectLst/>
                <a:latin typeface="Aptos" panose="020B0004020202020204" pitchFamily="34" charset="0"/>
                <a:ea typeface="Garamond" panose="02020404030301010803" pitchFamily="18" charset="0"/>
                <a:cs typeface="Times New Roman" panose="02020603050405020304" pitchFamily="18" charset="0"/>
              </a:rPr>
              <a:t>GAP funding </a:t>
            </a:r>
          </a:p>
          <a:p>
            <a:pPr marL="742950" marR="0" lvl="1" indent="-285750">
              <a:lnSpc>
                <a:spcPts val="1395"/>
              </a:lnSpc>
              <a:spcBef>
                <a:spcPts val="0"/>
              </a:spcBef>
              <a:spcAft>
                <a:spcPts val="800"/>
              </a:spcAft>
              <a:buFont typeface="Arial" panose="020B0604020202020204" pitchFamily="34" charset="0"/>
              <a:buChar char="•"/>
              <a:tabLst>
                <a:tab pos="426720" algn="l"/>
              </a:tabLst>
            </a:pPr>
            <a:r>
              <a:rPr lang="en-US" sz="1800" dirty="0">
                <a:effectLst/>
                <a:latin typeface="Aptos" panose="020B0004020202020204" pitchFamily="34" charset="0"/>
                <a:ea typeface="Garamond" panose="02020404030301010803" pitchFamily="18" charset="0"/>
                <a:cs typeface="Times New Roman" panose="02020603050405020304" pitchFamily="18" charset="0"/>
              </a:rPr>
              <a:t>TEFAP 2.4 to 3 million (Fed gov. does not provide enough money. Fed budget is always delayed 6+ months)</a:t>
            </a:r>
          </a:p>
          <a:p>
            <a:pPr marL="742950" marR="0" lvl="1" indent="-285750">
              <a:lnSpc>
                <a:spcPts val="1395"/>
              </a:lnSpc>
              <a:spcBef>
                <a:spcPts val="0"/>
              </a:spcBef>
              <a:spcAft>
                <a:spcPts val="800"/>
              </a:spcAft>
              <a:buFont typeface="Arial" panose="020B0604020202020204" pitchFamily="34" charset="0"/>
              <a:buChar char="•"/>
              <a:tabLst>
                <a:tab pos="426720" algn="l"/>
              </a:tabLst>
            </a:pPr>
            <a:r>
              <a:rPr lang="en-US" sz="1800" dirty="0">
                <a:effectLst/>
                <a:latin typeface="Aptos" panose="020B0004020202020204" pitchFamily="34" charset="0"/>
                <a:ea typeface="Garamond" panose="02020404030301010803" pitchFamily="18" charset="0"/>
                <a:cs typeface="Times New Roman" panose="02020603050405020304" pitchFamily="18" charset="0"/>
              </a:rPr>
              <a:t>CSFP 235k to 800k (most expensive program to run – Administrative burden)</a:t>
            </a:r>
          </a:p>
          <a:p>
            <a:pPr marL="285750" marR="0" lvl="0" indent="-285750">
              <a:lnSpc>
                <a:spcPts val="1395"/>
              </a:lnSpc>
              <a:spcBef>
                <a:spcPts val="0"/>
              </a:spcBef>
              <a:spcAft>
                <a:spcPts val="800"/>
              </a:spcAft>
              <a:buFont typeface="Arial" panose="020B0604020202020204" pitchFamily="34" charset="0"/>
              <a:buChar char="•"/>
              <a:tabLst>
                <a:tab pos="426720" algn="l"/>
              </a:tabLst>
            </a:pPr>
            <a:r>
              <a:rPr lang="en-US" sz="1800" dirty="0">
                <a:effectLst/>
                <a:latin typeface="Aptos" panose="020B0004020202020204" pitchFamily="34" charset="0"/>
                <a:ea typeface="Garamond" panose="02020404030301010803" pitchFamily="18" charset="0"/>
                <a:cs typeface="Times New Roman" panose="02020603050405020304" pitchFamily="18" charset="0"/>
              </a:rPr>
              <a:t>Farm to Food Pantry</a:t>
            </a:r>
          </a:p>
          <a:p>
            <a:pPr marL="742950" marR="0" lvl="1" indent="-285750">
              <a:lnSpc>
                <a:spcPts val="1395"/>
              </a:lnSpc>
              <a:spcBef>
                <a:spcPts val="0"/>
              </a:spcBef>
              <a:spcAft>
                <a:spcPts val="800"/>
              </a:spcAft>
              <a:buFont typeface="Arial" panose="020B0604020202020204" pitchFamily="34" charset="0"/>
              <a:buChar char="•"/>
              <a:tabLst>
                <a:tab pos="426720" algn="l"/>
              </a:tabLst>
            </a:pPr>
            <a:r>
              <a:rPr lang="en-US" sz="1800" dirty="0">
                <a:effectLst/>
                <a:latin typeface="Aptos" panose="020B0004020202020204" pitchFamily="34" charset="0"/>
                <a:ea typeface="Garamond" panose="02020404030301010803" pitchFamily="18" charset="0"/>
                <a:cs typeface="Times New Roman" panose="02020603050405020304" pitchFamily="18" charset="0"/>
              </a:rPr>
              <a:t>650k to 1 million </a:t>
            </a:r>
          </a:p>
          <a:p>
            <a:pPr marL="0" marR="0" lvl="0" indent="0">
              <a:lnSpc>
                <a:spcPts val="1395"/>
              </a:lnSpc>
              <a:spcBef>
                <a:spcPts val="0"/>
              </a:spcBef>
              <a:spcAft>
                <a:spcPts val="800"/>
              </a:spcAft>
              <a:buFont typeface="Arial" panose="020B0604020202020204" pitchFamily="34" charset="0"/>
              <a:buNone/>
              <a:tabLst>
                <a:tab pos="426720" algn="l"/>
              </a:tabLst>
            </a:pPr>
            <a:r>
              <a:rPr lang="en-US" sz="1800" dirty="0">
                <a:effectLst/>
                <a:latin typeface="Aptos" panose="020B0004020202020204" pitchFamily="34" charset="0"/>
                <a:ea typeface="Garamond" panose="02020404030301010803" pitchFamily="18" charset="0"/>
                <a:cs typeface="Times New Roman" panose="02020603050405020304" pitchFamily="18" charset="0"/>
              </a:rPr>
              <a:t>MISC – TBD </a:t>
            </a:r>
          </a:p>
          <a:p>
            <a:pPr marL="0" marR="0" lvl="0" indent="0">
              <a:lnSpc>
                <a:spcPts val="1395"/>
              </a:lnSpc>
              <a:spcBef>
                <a:spcPts val="0"/>
              </a:spcBef>
              <a:spcAft>
                <a:spcPts val="800"/>
              </a:spcAft>
              <a:buFont typeface="Arial" panose="020B0604020202020204" pitchFamily="34" charset="0"/>
              <a:buNone/>
              <a:tabLst>
                <a:tab pos="426720" algn="l"/>
              </a:tabLst>
            </a:pPr>
            <a:r>
              <a:rPr lang="en-US" sz="1800" dirty="0">
                <a:effectLst/>
                <a:latin typeface="Aptos" panose="020B0004020202020204" pitchFamily="34" charset="0"/>
                <a:ea typeface="Garamond" panose="02020404030301010803" pitchFamily="18" charset="0"/>
                <a:cs typeface="Times New Roman" panose="02020603050405020304" pitchFamily="18" charset="0"/>
              </a:rPr>
              <a:t>Simplify Language with legislators. </a:t>
            </a:r>
          </a:p>
          <a:p>
            <a:pPr marL="285750" marR="0" lvl="0" indent="-285750">
              <a:lnSpc>
                <a:spcPts val="1395"/>
              </a:lnSpc>
              <a:spcBef>
                <a:spcPts val="0"/>
              </a:spcBef>
              <a:spcAft>
                <a:spcPts val="800"/>
              </a:spcAft>
              <a:buFont typeface="Arial" panose="020B0604020202020204" pitchFamily="34" charset="0"/>
              <a:buChar char="•"/>
              <a:tabLst>
                <a:tab pos="426720" algn="l"/>
              </a:tabLst>
            </a:pPr>
            <a:endParaRPr lang="en-US" sz="1800" dirty="0">
              <a:effectLst/>
              <a:latin typeface="Aptos" panose="020B0004020202020204" pitchFamily="34" charset="0"/>
              <a:ea typeface="Garamond" panose="02020404030301010803"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C51814-3B91-4036-94D2-3977634EE2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9030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00" dirty="0">
                <a:effectLst/>
                <a:latin typeface="Aptos" panose="020B0004020202020204" pitchFamily="34" charset="0"/>
                <a:ea typeface="Garamond" panose="02020404030301010803" pitchFamily="18" charset="0"/>
                <a:cs typeface="Times New Roman" panose="02020603050405020304" pitchFamily="18" charset="0"/>
              </a:rPr>
              <a:t>Big Picture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effectLst/>
                <a:latin typeface="Aptos" panose="020B0004020202020204" pitchFamily="34" charset="0"/>
                <a:ea typeface="Garamond" panose="02020404030301010803" pitchFamily="18" charset="0"/>
                <a:cs typeface="Times New Roman" panose="02020603050405020304" pitchFamily="18" charset="0"/>
              </a:rPr>
              <a:t>WSDA will invest in the existing infrastructure, community networks, and distribution channels of the emergency food system by passing-through 91% of the requested funding to a growing network of more than 600 hunger relief organizations through core programs and one-time grant opportunities.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effectLst/>
                <a:latin typeface="Aptos" panose="020B0004020202020204" pitchFamily="34" charset="0"/>
                <a:ea typeface="Garamond" panose="02020404030301010803" pitchFamily="18" charset="0"/>
                <a:cs typeface="Times New Roman" panose="02020603050405020304" pitchFamily="18" charset="0"/>
              </a:rPr>
              <a:t>A substantial investment in Food Assistance grants will sustain Resiliency grant funding levels as well as absorb some of the demand for the We Feed WA COVID-19 relief program, while also improving coordination and increasing efficiency in grant administration.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Reminder, we know this might not be enough. This does not solve all the issues you face. We will support whatever the Governor decides to include. Two step process – new governor this coming year who will provide their own budget. We support the Governor’s budget.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WSDA does not advocate. Stakeholders may reach out to their representatives and advocacy groups to voice their opinions in advance of the 2025 Session.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C51814-3B91-4036-94D2-3977634EE2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1752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00" dirty="0">
                <a:effectLst/>
                <a:latin typeface="Aptos" panose="020B0004020202020204" pitchFamily="34" charset="0"/>
                <a:ea typeface="Garamond" panose="02020404030301010803" pitchFamily="18" charset="0"/>
                <a:cs typeface="Times New Roman" panose="02020603050405020304" pitchFamily="18" charset="0"/>
              </a:rPr>
              <a:t>Note: LFPA Plus – New Funding Estimate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effectLst/>
                <a:latin typeface="Aptos" panose="020B0004020202020204" pitchFamily="34" charset="0"/>
                <a:ea typeface="Garamond" panose="02020404030301010803" pitchFamily="18" charset="0"/>
                <a:cs typeface="Times New Roman" panose="02020603050405020304" pitchFamily="18" charset="0"/>
              </a:rPr>
              <a:t>State of WA 7.48</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effectLst/>
                <a:latin typeface="Aptos" panose="020B0004020202020204" pitchFamily="34" charset="0"/>
                <a:ea typeface="Garamond" panose="02020404030301010803" pitchFamily="18" charset="0"/>
                <a:cs typeface="Times New Roman" panose="02020603050405020304" pitchFamily="18" charset="0"/>
              </a:rPr>
              <a:t>Directors Office (1/3) = $2.49</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effectLst/>
                <a:latin typeface="Aptos" panose="020B0004020202020204" pitchFamily="34" charset="0"/>
                <a:ea typeface="Garamond" panose="02020404030301010803" pitchFamily="18" charset="0"/>
                <a:cs typeface="Times New Roman" panose="02020603050405020304" pitchFamily="18" charset="0"/>
              </a:rPr>
              <a:t>Food Assistance (2/3) = 4.99 Million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kern="100" dirty="0">
              <a:effectLst/>
              <a:latin typeface="Aptos" panose="020B0004020202020204" pitchFamily="34" charset="0"/>
              <a:ea typeface="Garamond" panose="02020404030301010803" pitchFamily="18"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effectLst/>
                <a:latin typeface="Aptos" panose="020B0004020202020204" pitchFamily="34" charset="0"/>
                <a:ea typeface="Garamond" panose="02020404030301010803" pitchFamily="18" charset="0"/>
                <a:cs typeface="Times New Roman" panose="02020603050405020304" pitchFamily="18" charset="0"/>
              </a:rPr>
              <a:t>Add Big Picture Federal and then overall –</a:t>
            </a:r>
            <a:r>
              <a:rPr lang="en-US" sz="1800" kern="100">
                <a:effectLst/>
                <a:latin typeface="Aptos" panose="020B0004020202020204" pitchFamily="34" charset="0"/>
                <a:ea typeface="Garamond" panose="02020404030301010803" pitchFamily="18" charset="0"/>
                <a:cs typeface="Times New Roman" panose="02020603050405020304" pitchFamily="18" charset="0"/>
              </a:rPr>
              <a:t>where are we at……</a:t>
            </a:r>
            <a:endParaRPr lang="en-US" sz="1800" kern="100" dirty="0">
              <a:effectLst/>
              <a:latin typeface="Aptos" panose="020B0004020202020204" pitchFamily="34" charset="0"/>
              <a:ea typeface="Garamond" panose="02020404030301010803"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C51814-3B91-4036-94D2-3977634EE2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4147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25161-5858-AF02-CA45-9EFA815252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20DC5E-919C-057E-0772-F95DF770DF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059C49-7732-009D-728C-3D38247EB6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1C31ED-C91F-50A5-14CA-244E101C08D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C51814-3B91-4036-94D2-3977634EE21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10796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027B1-42C3-497F-AD9B-759C604C96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98937F-6C5F-F4D0-48C7-1A487622F7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051463-ACC7-0926-8537-31F9A7EB20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998774-32CF-8C44-B0DC-9560623F171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C51814-3B91-4036-94D2-3977634EE21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2959776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s://stateofwa.sharepoint.com/sites/WSDA-Communications" TargetMode="External"/><Relationship Id="rId3" Type="http://schemas.openxmlformats.org/officeDocument/2006/relationships/image" Target="../media/image1.png"/><Relationship Id="rId7" Type="http://schemas.openxmlformats.org/officeDocument/2006/relationships/hyperlink" Target="https://www.pexels.com/" TargetMode="External"/><Relationship Id="rId2" Type="http://schemas.openxmlformats.org/officeDocument/2006/relationships/hyperlink" Target="https://support.microsoft.com/en-us/office/create-professional-slide-layouts-with-designer-53c77d7b-dc40-45c2-b684-81415eac0617#:~:text=Designer%20improves%20slides%20for%20Microsoft,content%20to%20professionally%20designed%20layouts." TargetMode="External"/><Relationship Id="rId1" Type="http://schemas.openxmlformats.org/officeDocument/2006/relationships/slideMaster" Target="../slideMasters/slideMaster1.xml"/><Relationship Id="rId6" Type="http://schemas.openxmlformats.org/officeDocument/2006/relationships/hyperlink" Target="https://unsplash.com/" TargetMode="External"/><Relationship Id="rId5" Type="http://schemas.openxmlformats.org/officeDocument/2006/relationships/hyperlink" Target="https://pixabay.com/" TargetMode="External"/><Relationship Id="rId4" Type="http://schemas.openxmlformats.org/officeDocument/2006/relationships/hyperlink" Target="https://www.flickr.com/photos/wsdagov/" TargetMode="Externa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3" Type="http://schemas.openxmlformats.org/officeDocument/2006/relationships/hyperlink" Target="http://tinyurl.com/WSDAFB" TargetMode="External"/><Relationship Id="rId7" Type="http://schemas.openxmlformats.org/officeDocument/2006/relationships/image" Target="../media/image132.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2.gif"/><Relationship Id="rId5" Type="http://schemas.openxmlformats.org/officeDocument/2006/relationships/hyperlink" Target="Youtube.com/user/WSDAgov" TargetMode="External"/><Relationship Id="rId4" Type="http://schemas.openxmlformats.org/officeDocument/2006/relationships/hyperlink" Target="agr.wa.gov" TargetMode="Externa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6" Type="http://schemas.openxmlformats.org/officeDocument/2006/relationships/image" Target="../media/image39.png"/><Relationship Id="rId21" Type="http://schemas.openxmlformats.org/officeDocument/2006/relationships/image" Target="../media/image34.svg"/><Relationship Id="rId42" Type="http://schemas.openxmlformats.org/officeDocument/2006/relationships/image" Target="../media/image55.png"/><Relationship Id="rId47" Type="http://schemas.openxmlformats.org/officeDocument/2006/relationships/image" Target="../media/image60.svg"/><Relationship Id="rId63" Type="http://schemas.openxmlformats.org/officeDocument/2006/relationships/image" Target="../media/image76.svg"/><Relationship Id="rId68" Type="http://schemas.openxmlformats.org/officeDocument/2006/relationships/image" Target="../media/image81.png"/><Relationship Id="rId84" Type="http://schemas.openxmlformats.org/officeDocument/2006/relationships/image" Target="../media/image97.png"/><Relationship Id="rId89" Type="http://schemas.openxmlformats.org/officeDocument/2006/relationships/image" Target="../media/image102.svg"/><Relationship Id="rId112" Type="http://schemas.openxmlformats.org/officeDocument/2006/relationships/image" Target="../media/image125.png"/><Relationship Id="rId16" Type="http://schemas.openxmlformats.org/officeDocument/2006/relationships/image" Target="../media/image29.png"/><Relationship Id="rId107" Type="http://schemas.openxmlformats.org/officeDocument/2006/relationships/image" Target="../media/image120.svg"/><Relationship Id="rId11" Type="http://schemas.openxmlformats.org/officeDocument/2006/relationships/image" Target="../media/image24.svg"/><Relationship Id="rId24" Type="http://schemas.openxmlformats.org/officeDocument/2006/relationships/image" Target="../media/image37.png"/><Relationship Id="rId32" Type="http://schemas.openxmlformats.org/officeDocument/2006/relationships/image" Target="../media/image45.png"/><Relationship Id="rId37" Type="http://schemas.openxmlformats.org/officeDocument/2006/relationships/image" Target="../media/image50.svg"/><Relationship Id="rId40" Type="http://schemas.openxmlformats.org/officeDocument/2006/relationships/image" Target="../media/image53.png"/><Relationship Id="rId45" Type="http://schemas.openxmlformats.org/officeDocument/2006/relationships/image" Target="../media/image58.svg"/><Relationship Id="rId53" Type="http://schemas.openxmlformats.org/officeDocument/2006/relationships/image" Target="../media/image66.svg"/><Relationship Id="rId58" Type="http://schemas.openxmlformats.org/officeDocument/2006/relationships/image" Target="../media/image71.png"/><Relationship Id="rId66" Type="http://schemas.openxmlformats.org/officeDocument/2006/relationships/image" Target="../media/image79.png"/><Relationship Id="rId74" Type="http://schemas.openxmlformats.org/officeDocument/2006/relationships/image" Target="../media/image87.png"/><Relationship Id="rId79" Type="http://schemas.openxmlformats.org/officeDocument/2006/relationships/image" Target="../media/image92.svg"/><Relationship Id="rId87" Type="http://schemas.openxmlformats.org/officeDocument/2006/relationships/image" Target="../media/image100.svg"/><Relationship Id="rId102" Type="http://schemas.openxmlformats.org/officeDocument/2006/relationships/image" Target="../media/image115.png"/><Relationship Id="rId110" Type="http://schemas.openxmlformats.org/officeDocument/2006/relationships/image" Target="../media/image123.png"/><Relationship Id="rId115" Type="http://schemas.openxmlformats.org/officeDocument/2006/relationships/image" Target="../media/image128.svg"/><Relationship Id="rId5" Type="http://schemas.openxmlformats.org/officeDocument/2006/relationships/image" Target="../media/image18.svg"/><Relationship Id="rId61" Type="http://schemas.openxmlformats.org/officeDocument/2006/relationships/image" Target="../media/image74.svg"/><Relationship Id="rId82" Type="http://schemas.openxmlformats.org/officeDocument/2006/relationships/image" Target="../media/image95.png"/><Relationship Id="rId90" Type="http://schemas.openxmlformats.org/officeDocument/2006/relationships/image" Target="../media/image103.png"/><Relationship Id="rId95" Type="http://schemas.openxmlformats.org/officeDocument/2006/relationships/image" Target="../media/image108.svg"/><Relationship Id="rId19" Type="http://schemas.openxmlformats.org/officeDocument/2006/relationships/image" Target="../media/image32.sv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svg"/><Relationship Id="rId30" Type="http://schemas.openxmlformats.org/officeDocument/2006/relationships/image" Target="../media/image43.png"/><Relationship Id="rId35" Type="http://schemas.openxmlformats.org/officeDocument/2006/relationships/image" Target="../media/image48.svg"/><Relationship Id="rId43" Type="http://schemas.openxmlformats.org/officeDocument/2006/relationships/image" Target="../media/image56.svg"/><Relationship Id="rId48" Type="http://schemas.openxmlformats.org/officeDocument/2006/relationships/image" Target="../media/image61.png"/><Relationship Id="rId56" Type="http://schemas.openxmlformats.org/officeDocument/2006/relationships/image" Target="../media/image69.png"/><Relationship Id="rId64" Type="http://schemas.openxmlformats.org/officeDocument/2006/relationships/image" Target="../media/image77.png"/><Relationship Id="rId69" Type="http://schemas.openxmlformats.org/officeDocument/2006/relationships/image" Target="../media/image82.svg"/><Relationship Id="rId77" Type="http://schemas.openxmlformats.org/officeDocument/2006/relationships/image" Target="../media/image90.svg"/><Relationship Id="rId100" Type="http://schemas.openxmlformats.org/officeDocument/2006/relationships/image" Target="../media/image113.png"/><Relationship Id="rId105" Type="http://schemas.openxmlformats.org/officeDocument/2006/relationships/image" Target="../media/image118.svg"/><Relationship Id="rId113" Type="http://schemas.openxmlformats.org/officeDocument/2006/relationships/image" Target="../media/image126.svg"/><Relationship Id="rId8" Type="http://schemas.openxmlformats.org/officeDocument/2006/relationships/image" Target="../media/image21.png"/><Relationship Id="rId51" Type="http://schemas.openxmlformats.org/officeDocument/2006/relationships/image" Target="../media/image64.svg"/><Relationship Id="rId72" Type="http://schemas.openxmlformats.org/officeDocument/2006/relationships/image" Target="../media/image85.png"/><Relationship Id="rId80" Type="http://schemas.openxmlformats.org/officeDocument/2006/relationships/image" Target="../media/image93.png"/><Relationship Id="rId85" Type="http://schemas.openxmlformats.org/officeDocument/2006/relationships/image" Target="../media/image98.svg"/><Relationship Id="rId93" Type="http://schemas.openxmlformats.org/officeDocument/2006/relationships/image" Target="../media/image106.svg"/><Relationship Id="rId98" Type="http://schemas.openxmlformats.org/officeDocument/2006/relationships/image" Target="../media/image111.png"/><Relationship Id="rId3" Type="http://schemas.openxmlformats.org/officeDocument/2006/relationships/image" Target="../media/image16.svg"/><Relationship Id="rId12" Type="http://schemas.openxmlformats.org/officeDocument/2006/relationships/image" Target="../media/image25.png"/><Relationship Id="rId17" Type="http://schemas.openxmlformats.org/officeDocument/2006/relationships/image" Target="../media/image30.svg"/><Relationship Id="rId25" Type="http://schemas.openxmlformats.org/officeDocument/2006/relationships/image" Target="../media/image38.svg"/><Relationship Id="rId33" Type="http://schemas.openxmlformats.org/officeDocument/2006/relationships/image" Target="../media/image46.svg"/><Relationship Id="rId38" Type="http://schemas.openxmlformats.org/officeDocument/2006/relationships/image" Target="../media/image51.png"/><Relationship Id="rId46" Type="http://schemas.openxmlformats.org/officeDocument/2006/relationships/image" Target="../media/image59.png"/><Relationship Id="rId59" Type="http://schemas.openxmlformats.org/officeDocument/2006/relationships/image" Target="../media/image72.svg"/><Relationship Id="rId67" Type="http://schemas.openxmlformats.org/officeDocument/2006/relationships/image" Target="../media/image80.svg"/><Relationship Id="rId103" Type="http://schemas.openxmlformats.org/officeDocument/2006/relationships/image" Target="../media/image116.svg"/><Relationship Id="rId108" Type="http://schemas.openxmlformats.org/officeDocument/2006/relationships/image" Target="../media/image121.png"/><Relationship Id="rId20" Type="http://schemas.openxmlformats.org/officeDocument/2006/relationships/image" Target="../media/image33.png"/><Relationship Id="rId41" Type="http://schemas.openxmlformats.org/officeDocument/2006/relationships/image" Target="../media/image54.svg"/><Relationship Id="rId54" Type="http://schemas.openxmlformats.org/officeDocument/2006/relationships/image" Target="../media/image67.png"/><Relationship Id="rId62" Type="http://schemas.openxmlformats.org/officeDocument/2006/relationships/image" Target="../media/image75.png"/><Relationship Id="rId70" Type="http://schemas.openxmlformats.org/officeDocument/2006/relationships/image" Target="../media/image83.png"/><Relationship Id="rId75" Type="http://schemas.openxmlformats.org/officeDocument/2006/relationships/image" Target="../media/image88.svg"/><Relationship Id="rId83" Type="http://schemas.openxmlformats.org/officeDocument/2006/relationships/image" Target="../media/image96.svg"/><Relationship Id="rId88" Type="http://schemas.openxmlformats.org/officeDocument/2006/relationships/image" Target="../media/image101.png"/><Relationship Id="rId91" Type="http://schemas.openxmlformats.org/officeDocument/2006/relationships/image" Target="../media/image104.svg"/><Relationship Id="rId96" Type="http://schemas.openxmlformats.org/officeDocument/2006/relationships/image" Target="../media/image109.png"/><Relationship Id="rId111" Type="http://schemas.openxmlformats.org/officeDocument/2006/relationships/image" Target="../media/image124.svg"/><Relationship Id="rId1" Type="http://schemas.openxmlformats.org/officeDocument/2006/relationships/slideMaster" Target="../slideMasters/slideMaster2.xml"/><Relationship Id="rId6" Type="http://schemas.openxmlformats.org/officeDocument/2006/relationships/image" Target="../media/image19.png"/><Relationship Id="rId15" Type="http://schemas.openxmlformats.org/officeDocument/2006/relationships/image" Target="../media/image28.svg"/><Relationship Id="rId23" Type="http://schemas.openxmlformats.org/officeDocument/2006/relationships/image" Target="../media/image36.svg"/><Relationship Id="rId28" Type="http://schemas.openxmlformats.org/officeDocument/2006/relationships/image" Target="../media/image41.png"/><Relationship Id="rId36" Type="http://schemas.openxmlformats.org/officeDocument/2006/relationships/image" Target="../media/image49.png"/><Relationship Id="rId49" Type="http://schemas.openxmlformats.org/officeDocument/2006/relationships/image" Target="../media/image62.svg"/><Relationship Id="rId57" Type="http://schemas.openxmlformats.org/officeDocument/2006/relationships/image" Target="../media/image70.svg"/><Relationship Id="rId106" Type="http://schemas.openxmlformats.org/officeDocument/2006/relationships/image" Target="../media/image119.png"/><Relationship Id="rId114" Type="http://schemas.openxmlformats.org/officeDocument/2006/relationships/image" Target="../media/image127.png"/><Relationship Id="rId10" Type="http://schemas.openxmlformats.org/officeDocument/2006/relationships/image" Target="../media/image23.png"/><Relationship Id="rId31" Type="http://schemas.openxmlformats.org/officeDocument/2006/relationships/image" Target="../media/image44.svg"/><Relationship Id="rId44" Type="http://schemas.openxmlformats.org/officeDocument/2006/relationships/image" Target="../media/image57.png"/><Relationship Id="rId52" Type="http://schemas.openxmlformats.org/officeDocument/2006/relationships/image" Target="../media/image65.png"/><Relationship Id="rId60" Type="http://schemas.openxmlformats.org/officeDocument/2006/relationships/image" Target="../media/image73.png"/><Relationship Id="rId65" Type="http://schemas.openxmlformats.org/officeDocument/2006/relationships/image" Target="../media/image78.svg"/><Relationship Id="rId73" Type="http://schemas.openxmlformats.org/officeDocument/2006/relationships/image" Target="../media/image86.svg"/><Relationship Id="rId78" Type="http://schemas.openxmlformats.org/officeDocument/2006/relationships/image" Target="../media/image91.png"/><Relationship Id="rId81" Type="http://schemas.openxmlformats.org/officeDocument/2006/relationships/image" Target="../media/image94.svg"/><Relationship Id="rId86" Type="http://schemas.openxmlformats.org/officeDocument/2006/relationships/image" Target="../media/image99.png"/><Relationship Id="rId94" Type="http://schemas.openxmlformats.org/officeDocument/2006/relationships/image" Target="../media/image107.png"/><Relationship Id="rId99" Type="http://schemas.openxmlformats.org/officeDocument/2006/relationships/image" Target="../media/image112.svg"/><Relationship Id="rId101" Type="http://schemas.openxmlformats.org/officeDocument/2006/relationships/image" Target="../media/image114.svg"/><Relationship Id="rId4" Type="http://schemas.openxmlformats.org/officeDocument/2006/relationships/image" Target="../media/image17.png"/><Relationship Id="rId9" Type="http://schemas.openxmlformats.org/officeDocument/2006/relationships/image" Target="../media/image22.svg"/><Relationship Id="rId13" Type="http://schemas.openxmlformats.org/officeDocument/2006/relationships/image" Target="../media/image26.svg"/><Relationship Id="rId18" Type="http://schemas.openxmlformats.org/officeDocument/2006/relationships/image" Target="../media/image31.png"/><Relationship Id="rId39" Type="http://schemas.openxmlformats.org/officeDocument/2006/relationships/image" Target="../media/image52.svg"/><Relationship Id="rId109" Type="http://schemas.openxmlformats.org/officeDocument/2006/relationships/image" Target="../media/image122.svg"/><Relationship Id="rId34" Type="http://schemas.openxmlformats.org/officeDocument/2006/relationships/image" Target="../media/image47.png"/><Relationship Id="rId50" Type="http://schemas.openxmlformats.org/officeDocument/2006/relationships/image" Target="../media/image63.png"/><Relationship Id="rId55" Type="http://schemas.openxmlformats.org/officeDocument/2006/relationships/image" Target="../media/image68.svg"/><Relationship Id="rId76" Type="http://schemas.openxmlformats.org/officeDocument/2006/relationships/image" Target="../media/image89.png"/><Relationship Id="rId97" Type="http://schemas.openxmlformats.org/officeDocument/2006/relationships/image" Target="../media/image110.svg"/><Relationship Id="rId104" Type="http://schemas.openxmlformats.org/officeDocument/2006/relationships/image" Target="../media/image117.png"/><Relationship Id="rId7" Type="http://schemas.openxmlformats.org/officeDocument/2006/relationships/image" Target="../media/image20.svg"/><Relationship Id="rId71" Type="http://schemas.openxmlformats.org/officeDocument/2006/relationships/image" Target="../media/image84.svg"/><Relationship Id="rId92" Type="http://schemas.openxmlformats.org/officeDocument/2006/relationships/image" Target="../media/image105.png"/><Relationship Id="rId2" Type="http://schemas.openxmlformats.org/officeDocument/2006/relationships/image" Target="../media/image15.png"/><Relationship Id="rId29" Type="http://schemas.openxmlformats.org/officeDocument/2006/relationships/image" Target="../media/image42.svg"/></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 Id="rId9" Type="http://schemas.openxmlformats.org/officeDocument/2006/relationships/image" Target="../media/image10.sv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hyperlink" Target="http://tinyurl.com/WSDAFB" TargetMode="External"/><Relationship Id="rId7"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2.gif"/><Relationship Id="rId5" Type="http://schemas.openxmlformats.org/officeDocument/2006/relationships/hyperlink" Target="Youtube.com/user/WSDAgov" TargetMode="External"/><Relationship Id="rId4" Type="http://schemas.openxmlformats.org/officeDocument/2006/relationships/hyperlink" Target="agr.wa.gov" TargetMode="Externa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6" Type="http://schemas.openxmlformats.org/officeDocument/2006/relationships/image" Target="../media/image39.png"/><Relationship Id="rId21" Type="http://schemas.openxmlformats.org/officeDocument/2006/relationships/image" Target="../media/image34.svg"/><Relationship Id="rId42" Type="http://schemas.openxmlformats.org/officeDocument/2006/relationships/image" Target="../media/image55.png"/><Relationship Id="rId47" Type="http://schemas.openxmlformats.org/officeDocument/2006/relationships/image" Target="../media/image60.svg"/><Relationship Id="rId63" Type="http://schemas.openxmlformats.org/officeDocument/2006/relationships/image" Target="../media/image76.svg"/><Relationship Id="rId68" Type="http://schemas.openxmlformats.org/officeDocument/2006/relationships/image" Target="../media/image81.png"/><Relationship Id="rId84" Type="http://schemas.openxmlformats.org/officeDocument/2006/relationships/image" Target="../media/image97.png"/><Relationship Id="rId89" Type="http://schemas.openxmlformats.org/officeDocument/2006/relationships/image" Target="../media/image102.svg"/><Relationship Id="rId112" Type="http://schemas.openxmlformats.org/officeDocument/2006/relationships/image" Target="../media/image125.png"/><Relationship Id="rId16" Type="http://schemas.openxmlformats.org/officeDocument/2006/relationships/image" Target="../media/image29.png"/><Relationship Id="rId107" Type="http://schemas.openxmlformats.org/officeDocument/2006/relationships/image" Target="../media/image120.svg"/><Relationship Id="rId11" Type="http://schemas.openxmlformats.org/officeDocument/2006/relationships/image" Target="../media/image24.svg"/><Relationship Id="rId24" Type="http://schemas.openxmlformats.org/officeDocument/2006/relationships/image" Target="../media/image37.png"/><Relationship Id="rId32" Type="http://schemas.openxmlformats.org/officeDocument/2006/relationships/image" Target="../media/image45.png"/><Relationship Id="rId37" Type="http://schemas.openxmlformats.org/officeDocument/2006/relationships/image" Target="../media/image50.svg"/><Relationship Id="rId40" Type="http://schemas.openxmlformats.org/officeDocument/2006/relationships/image" Target="../media/image53.png"/><Relationship Id="rId45" Type="http://schemas.openxmlformats.org/officeDocument/2006/relationships/image" Target="../media/image58.svg"/><Relationship Id="rId53" Type="http://schemas.openxmlformats.org/officeDocument/2006/relationships/image" Target="../media/image66.svg"/><Relationship Id="rId58" Type="http://schemas.openxmlformats.org/officeDocument/2006/relationships/image" Target="../media/image71.png"/><Relationship Id="rId66" Type="http://schemas.openxmlformats.org/officeDocument/2006/relationships/image" Target="../media/image79.png"/><Relationship Id="rId74" Type="http://schemas.openxmlformats.org/officeDocument/2006/relationships/image" Target="../media/image87.png"/><Relationship Id="rId79" Type="http://schemas.openxmlformats.org/officeDocument/2006/relationships/image" Target="../media/image92.svg"/><Relationship Id="rId87" Type="http://schemas.openxmlformats.org/officeDocument/2006/relationships/image" Target="../media/image100.svg"/><Relationship Id="rId102" Type="http://schemas.openxmlformats.org/officeDocument/2006/relationships/image" Target="../media/image115.png"/><Relationship Id="rId110" Type="http://schemas.openxmlformats.org/officeDocument/2006/relationships/image" Target="../media/image123.png"/><Relationship Id="rId115" Type="http://schemas.openxmlformats.org/officeDocument/2006/relationships/image" Target="../media/image128.svg"/><Relationship Id="rId5" Type="http://schemas.openxmlformats.org/officeDocument/2006/relationships/image" Target="../media/image18.svg"/><Relationship Id="rId61" Type="http://schemas.openxmlformats.org/officeDocument/2006/relationships/image" Target="../media/image74.svg"/><Relationship Id="rId82" Type="http://schemas.openxmlformats.org/officeDocument/2006/relationships/image" Target="../media/image95.png"/><Relationship Id="rId90" Type="http://schemas.openxmlformats.org/officeDocument/2006/relationships/image" Target="../media/image103.png"/><Relationship Id="rId95" Type="http://schemas.openxmlformats.org/officeDocument/2006/relationships/image" Target="../media/image108.svg"/><Relationship Id="rId19" Type="http://schemas.openxmlformats.org/officeDocument/2006/relationships/image" Target="../media/image32.sv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svg"/><Relationship Id="rId30" Type="http://schemas.openxmlformats.org/officeDocument/2006/relationships/image" Target="../media/image43.png"/><Relationship Id="rId35" Type="http://schemas.openxmlformats.org/officeDocument/2006/relationships/image" Target="../media/image48.svg"/><Relationship Id="rId43" Type="http://schemas.openxmlformats.org/officeDocument/2006/relationships/image" Target="../media/image56.svg"/><Relationship Id="rId48" Type="http://schemas.openxmlformats.org/officeDocument/2006/relationships/image" Target="../media/image61.png"/><Relationship Id="rId56" Type="http://schemas.openxmlformats.org/officeDocument/2006/relationships/image" Target="../media/image69.png"/><Relationship Id="rId64" Type="http://schemas.openxmlformats.org/officeDocument/2006/relationships/image" Target="../media/image77.png"/><Relationship Id="rId69" Type="http://schemas.openxmlformats.org/officeDocument/2006/relationships/image" Target="../media/image82.svg"/><Relationship Id="rId77" Type="http://schemas.openxmlformats.org/officeDocument/2006/relationships/image" Target="../media/image90.svg"/><Relationship Id="rId100" Type="http://schemas.openxmlformats.org/officeDocument/2006/relationships/image" Target="../media/image113.png"/><Relationship Id="rId105" Type="http://schemas.openxmlformats.org/officeDocument/2006/relationships/image" Target="../media/image118.svg"/><Relationship Id="rId113" Type="http://schemas.openxmlformats.org/officeDocument/2006/relationships/image" Target="../media/image126.svg"/><Relationship Id="rId8" Type="http://schemas.openxmlformats.org/officeDocument/2006/relationships/image" Target="../media/image21.png"/><Relationship Id="rId51" Type="http://schemas.openxmlformats.org/officeDocument/2006/relationships/image" Target="../media/image64.svg"/><Relationship Id="rId72" Type="http://schemas.openxmlformats.org/officeDocument/2006/relationships/image" Target="../media/image85.png"/><Relationship Id="rId80" Type="http://schemas.openxmlformats.org/officeDocument/2006/relationships/image" Target="../media/image93.png"/><Relationship Id="rId85" Type="http://schemas.openxmlformats.org/officeDocument/2006/relationships/image" Target="../media/image98.svg"/><Relationship Id="rId93" Type="http://schemas.openxmlformats.org/officeDocument/2006/relationships/image" Target="../media/image106.svg"/><Relationship Id="rId98" Type="http://schemas.openxmlformats.org/officeDocument/2006/relationships/image" Target="../media/image111.png"/><Relationship Id="rId3" Type="http://schemas.openxmlformats.org/officeDocument/2006/relationships/image" Target="../media/image16.svg"/><Relationship Id="rId12" Type="http://schemas.openxmlformats.org/officeDocument/2006/relationships/image" Target="../media/image25.png"/><Relationship Id="rId17" Type="http://schemas.openxmlformats.org/officeDocument/2006/relationships/image" Target="../media/image30.svg"/><Relationship Id="rId25" Type="http://schemas.openxmlformats.org/officeDocument/2006/relationships/image" Target="../media/image38.svg"/><Relationship Id="rId33" Type="http://schemas.openxmlformats.org/officeDocument/2006/relationships/image" Target="../media/image46.svg"/><Relationship Id="rId38" Type="http://schemas.openxmlformats.org/officeDocument/2006/relationships/image" Target="../media/image51.png"/><Relationship Id="rId46" Type="http://schemas.openxmlformats.org/officeDocument/2006/relationships/image" Target="../media/image59.png"/><Relationship Id="rId59" Type="http://schemas.openxmlformats.org/officeDocument/2006/relationships/image" Target="../media/image72.svg"/><Relationship Id="rId67" Type="http://schemas.openxmlformats.org/officeDocument/2006/relationships/image" Target="../media/image80.svg"/><Relationship Id="rId103" Type="http://schemas.openxmlformats.org/officeDocument/2006/relationships/image" Target="../media/image116.svg"/><Relationship Id="rId108" Type="http://schemas.openxmlformats.org/officeDocument/2006/relationships/image" Target="../media/image121.png"/><Relationship Id="rId20" Type="http://schemas.openxmlformats.org/officeDocument/2006/relationships/image" Target="../media/image33.png"/><Relationship Id="rId41" Type="http://schemas.openxmlformats.org/officeDocument/2006/relationships/image" Target="../media/image54.svg"/><Relationship Id="rId54" Type="http://schemas.openxmlformats.org/officeDocument/2006/relationships/image" Target="../media/image67.png"/><Relationship Id="rId62" Type="http://schemas.openxmlformats.org/officeDocument/2006/relationships/image" Target="../media/image75.png"/><Relationship Id="rId70" Type="http://schemas.openxmlformats.org/officeDocument/2006/relationships/image" Target="../media/image83.png"/><Relationship Id="rId75" Type="http://schemas.openxmlformats.org/officeDocument/2006/relationships/image" Target="../media/image88.svg"/><Relationship Id="rId83" Type="http://schemas.openxmlformats.org/officeDocument/2006/relationships/image" Target="../media/image96.svg"/><Relationship Id="rId88" Type="http://schemas.openxmlformats.org/officeDocument/2006/relationships/image" Target="../media/image101.png"/><Relationship Id="rId91" Type="http://schemas.openxmlformats.org/officeDocument/2006/relationships/image" Target="../media/image104.svg"/><Relationship Id="rId96" Type="http://schemas.openxmlformats.org/officeDocument/2006/relationships/image" Target="../media/image109.png"/><Relationship Id="rId111" Type="http://schemas.openxmlformats.org/officeDocument/2006/relationships/image" Target="../media/image124.svg"/><Relationship Id="rId1" Type="http://schemas.openxmlformats.org/officeDocument/2006/relationships/slideMaster" Target="../slideMasters/slideMaster1.xml"/><Relationship Id="rId6" Type="http://schemas.openxmlformats.org/officeDocument/2006/relationships/image" Target="../media/image19.png"/><Relationship Id="rId15" Type="http://schemas.openxmlformats.org/officeDocument/2006/relationships/image" Target="../media/image28.svg"/><Relationship Id="rId23" Type="http://schemas.openxmlformats.org/officeDocument/2006/relationships/image" Target="../media/image36.svg"/><Relationship Id="rId28" Type="http://schemas.openxmlformats.org/officeDocument/2006/relationships/image" Target="../media/image41.png"/><Relationship Id="rId36" Type="http://schemas.openxmlformats.org/officeDocument/2006/relationships/image" Target="../media/image49.png"/><Relationship Id="rId49" Type="http://schemas.openxmlformats.org/officeDocument/2006/relationships/image" Target="../media/image62.svg"/><Relationship Id="rId57" Type="http://schemas.openxmlformats.org/officeDocument/2006/relationships/image" Target="../media/image70.svg"/><Relationship Id="rId106" Type="http://schemas.openxmlformats.org/officeDocument/2006/relationships/image" Target="../media/image119.png"/><Relationship Id="rId114" Type="http://schemas.openxmlformats.org/officeDocument/2006/relationships/image" Target="../media/image127.png"/><Relationship Id="rId10" Type="http://schemas.openxmlformats.org/officeDocument/2006/relationships/image" Target="../media/image23.png"/><Relationship Id="rId31" Type="http://schemas.openxmlformats.org/officeDocument/2006/relationships/image" Target="../media/image44.svg"/><Relationship Id="rId44" Type="http://schemas.openxmlformats.org/officeDocument/2006/relationships/image" Target="../media/image57.png"/><Relationship Id="rId52" Type="http://schemas.openxmlformats.org/officeDocument/2006/relationships/image" Target="../media/image65.png"/><Relationship Id="rId60" Type="http://schemas.openxmlformats.org/officeDocument/2006/relationships/image" Target="../media/image73.png"/><Relationship Id="rId65" Type="http://schemas.openxmlformats.org/officeDocument/2006/relationships/image" Target="../media/image78.svg"/><Relationship Id="rId73" Type="http://schemas.openxmlformats.org/officeDocument/2006/relationships/image" Target="../media/image86.svg"/><Relationship Id="rId78" Type="http://schemas.openxmlformats.org/officeDocument/2006/relationships/image" Target="../media/image91.png"/><Relationship Id="rId81" Type="http://schemas.openxmlformats.org/officeDocument/2006/relationships/image" Target="../media/image94.svg"/><Relationship Id="rId86" Type="http://schemas.openxmlformats.org/officeDocument/2006/relationships/image" Target="../media/image99.png"/><Relationship Id="rId94" Type="http://schemas.openxmlformats.org/officeDocument/2006/relationships/image" Target="../media/image107.png"/><Relationship Id="rId99" Type="http://schemas.openxmlformats.org/officeDocument/2006/relationships/image" Target="../media/image112.svg"/><Relationship Id="rId101" Type="http://schemas.openxmlformats.org/officeDocument/2006/relationships/image" Target="../media/image114.svg"/><Relationship Id="rId4" Type="http://schemas.openxmlformats.org/officeDocument/2006/relationships/image" Target="../media/image17.png"/><Relationship Id="rId9" Type="http://schemas.openxmlformats.org/officeDocument/2006/relationships/image" Target="../media/image22.svg"/><Relationship Id="rId13" Type="http://schemas.openxmlformats.org/officeDocument/2006/relationships/image" Target="../media/image26.svg"/><Relationship Id="rId18" Type="http://schemas.openxmlformats.org/officeDocument/2006/relationships/image" Target="../media/image31.png"/><Relationship Id="rId39" Type="http://schemas.openxmlformats.org/officeDocument/2006/relationships/image" Target="../media/image52.svg"/><Relationship Id="rId109" Type="http://schemas.openxmlformats.org/officeDocument/2006/relationships/image" Target="../media/image122.svg"/><Relationship Id="rId34" Type="http://schemas.openxmlformats.org/officeDocument/2006/relationships/image" Target="../media/image47.png"/><Relationship Id="rId50" Type="http://schemas.openxmlformats.org/officeDocument/2006/relationships/image" Target="../media/image63.png"/><Relationship Id="rId55" Type="http://schemas.openxmlformats.org/officeDocument/2006/relationships/image" Target="../media/image68.svg"/><Relationship Id="rId76" Type="http://schemas.openxmlformats.org/officeDocument/2006/relationships/image" Target="../media/image89.png"/><Relationship Id="rId97" Type="http://schemas.openxmlformats.org/officeDocument/2006/relationships/image" Target="../media/image110.svg"/><Relationship Id="rId104" Type="http://schemas.openxmlformats.org/officeDocument/2006/relationships/image" Target="../media/image117.png"/><Relationship Id="rId7" Type="http://schemas.openxmlformats.org/officeDocument/2006/relationships/image" Target="../media/image20.svg"/><Relationship Id="rId71" Type="http://schemas.openxmlformats.org/officeDocument/2006/relationships/image" Target="../media/image84.svg"/><Relationship Id="rId92" Type="http://schemas.openxmlformats.org/officeDocument/2006/relationships/image" Target="../media/image105.png"/><Relationship Id="rId2" Type="http://schemas.openxmlformats.org/officeDocument/2006/relationships/image" Target="../media/image15.png"/><Relationship Id="rId29" Type="http://schemas.openxmlformats.org/officeDocument/2006/relationships/image" Target="../media/image42.svg"/></Relationships>
</file>

<file path=ppt/slideLayouts/_rels/slideLayout67.xml.rels><?xml version="1.0" encoding="UTF-8" standalone="yes"?>
<Relationships xmlns="http://schemas.openxmlformats.org/package/2006/relationships"><Relationship Id="rId8" Type="http://schemas.openxmlformats.org/officeDocument/2006/relationships/hyperlink" Target="https://stateofwa.sharepoint.com/sites/WSDA-Communications/" TargetMode="External"/><Relationship Id="rId3" Type="http://schemas.openxmlformats.org/officeDocument/2006/relationships/image" Target="../media/image1.png"/><Relationship Id="rId7" Type="http://schemas.openxmlformats.org/officeDocument/2006/relationships/hyperlink" Target="https://www.pexels.com/" TargetMode="External"/><Relationship Id="rId2" Type="http://schemas.openxmlformats.org/officeDocument/2006/relationships/hyperlink" Target="https://support.microsoft.com/en-us/office/create-professional-slide-layouts-with-designer-53c77d7b-dc40-45c2-b684-81415eac0617#:~:text=Designer%20improves%20slides%20for%20Microsoft,content%20to%20professionally%20designed%20layouts." TargetMode="External"/><Relationship Id="rId1" Type="http://schemas.openxmlformats.org/officeDocument/2006/relationships/slideMaster" Target="../slideMasters/slideMaster2.xml"/><Relationship Id="rId6" Type="http://schemas.openxmlformats.org/officeDocument/2006/relationships/hyperlink" Target="https://unsplash.com/" TargetMode="External"/><Relationship Id="rId5" Type="http://schemas.openxmlformats.org/officeDocument/2006/relationships/hyperlink" Target="https://pixabay.com/" TargetMode="External"/><Relationship Id="rId4" Type="http://schemas.openxmlformats.org/officeDocument/2006/relationships/hyperlink" Target="https://www.flickr.com/photos/wsdagov/" TargetMode="Externa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130.png"/><Relationship Id="rId2" Type="http://schemas.openxmlformats.org/officeDocument/2006/relationships/image" Target="../media/image129.jpeg"/><Relationship Id="rId1" Type="http://schemas.openxmlformats.org/officeDocument/2006/relationships/slideMaster" Target="../slideMasters/slideMaster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 Id="rId9" Type="http://schemas.openxmlformats.org/officeDocument/2006/relationships/image" Target="../media/image10.svg"/></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130.png"/><Relationship Id="rId2" Type="http://schemas.openxmlformats.org/officeDocument/2006/relationships/image" Target="../media/image129.jpeg"/><Relationship Id="rId1" Type="http://schemas.openxmlformats.org/officeDocument/2006/relationships/slideMaster" Target="../slideMasters/slideMaster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 Id="rId9" Type="http://schemas.openxmlformats.org/officeDocument/2006/relationships/image" Target="../media/image10.svg"/></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31.jpe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31.jpe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formation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7C43380-5E44-52E5-EBCC-A07ECDE8EB16}"/>
              </a:ext>
            </a:extLst>
          </p:cNvPr>
          <p:cNvSpPr txBox="1">
            <a:spLocks/>
          </p:cNvSpPr>
          <p:nvPr userDrawn="1"/>
        </p:nvSpPr>
        <p:spPr>
          <a:xfrm>
            <a:off x="427036" y="213393"/>
            <a:ext cx="5491487" cy="7588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a:solidFill>
                  <a:schemeClr val="tx1"/>
                </a:solidFill>
                <a:latin typeface="Franklin Gothic Demi" panose="020B0703020102020204" pitchFamily="34" charset="0"/>
                <a:ea typeface="+mj-ea"/>
                <a:cs typeface="+mj-cs"/>
              </a:defRPr>
            </a:lvl1pPr>
          </a:lstStyle>
          <a:p>
            <a:r>
              <a:rPr lang="en-US" sz="2800" dirty="0"/>
              <a:t>WSDA PPT Template Information</a:t>
            </a:r>
          </a:p>
        </p:txBody>
      </p:sp>
      <p:sp>
        <p:nvSpPr>
          <p:cNvPr id="3" name="Slide Number Placeholder 2">
            <a:extLst>
              <a:ext uri="{FF2B5EF4-FFF2-40B4-BE49-F238E27FC236}">
                <a16:creationId xmlns:a16="http://schemas.microsoft.com/office/drawing/2014/main" id="{B2E4644A-446D-209D-68D5-3E2D8C322CE4}"/>
              </a:ext>
            </a:extLst>
          </p:cNvPr>
          <p:cNvSpPr>
            <a:spLocks noGrp="1"/>
          </p:cNvSpPr>
          <p:nvPr>
            <p:ph type="sldNum" sz="quarter" idx="10"/>
          </p:nvPr>
        </p:nvSpPr>
        <p:spPr/>
        <p:txBody>
          <a:bodyPr/>
          <a:lstStyle/>
          <a:p>
            <a:fld id="{03DC2DEF-D2FE-4B45-ABA4-9F153FD1C98A}" type="slidenum">
              <a:rPr lang="en-US" smtClean="0"/>
              <a:pPr/>
              <a:t>‹#›</a:t>
            </a:fld>
            <a:endParaRPr lang="en-US" dirty="0"/>
          </a:p>
        </p:txBody>
      </p:sp>
      <p:sp>
        <p:nvSpPr>
          <p:cNvPr id="5" name="Slide Number Placeholder 2">
            <a:extLst>
              <a:ext uri="{FF2B5EF4-FFF2-40B4-BE49-F238E27FC236}">
                <a16:creationId xmlns:a16="http://schemas.microsoft.com/office/drawing/2014/main" id="{03B99CC9-3F32-A51E-A729-259B1317DFE7}"/>
              </a:ext>
            </a:extLst>
          </p:cNvPr>
          <p:cNvSpPr txBox="1">
            <a:spLocks/>
          </p:cNvSpPr>
          <p:nvPr userDrawn="1"/>
        </p:nvSpPr>
        <p:spPr>
          <a:xfrm>
            <a:off x="11213432" y="6486524"/>
            <a:ext cx="978568" cy="3714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C2DEF-D2FE-4B45-ABA4-9F153FD1C98A}" type="slidenum">
              <a:rPr lang="en-US" smtClean="0"/>
              <a:pPr/>
              <a:t>‹#›</a:t>
            </a:fld>
            <a:endParaRPr lang="en-US" dirty="0"/>
          </a:p>
        </p:txBody>
      </p:sp>
      <p:sp>
        <p:nvSpPr>
          <p:cNvPr id="15" name="TextBox 14">
            <a:extLst>
              <a:ext uri="{FF2B5EF4-FFF2-40B4-BE49-F238E27FC236}">
                <a16:creationId xmlns:a16="http://schemas.microsoft.com/office/drawing/2014/main" id="{7936EDAA-7F04-42D8-BA2D-AE2B492D299C}"/>
              </a:ext>
            </a:extLst>
          </p:cNvPr>
          <p:cNvSpPr txBox="1"/>
          <p:nvPr userDrawn="1"/>
        </p:nvSpPr>
        <p:spPr>
          <a:xfrm>
            <a:off x="10324618" y="4494495"/>
            <a:ext cx="1549940" cy="1754326"/>
          </a:xfrm>
          <a:prstGeom prst="rect">
            <a:avLst/>
          </a:prstGeom>
          <a:noFill/>
        </p:spPr>
        <p:txBody>
          <a:bodyPr wrap="square" rtlCol="0">
            <a:spAutoFit/>
          </a:bodyPr>
          <a:lstStyle/>
          <a:p>
            <a:r>
              <a:rPr lang="en-US" b="1" dirty="0">
                <a:solidFill>
                  <a:schemeClr val="accent6">
                    <a:lumMod val="50000"/>
                  </a:schemeClr>
                </a:solidFill>
              </a:rPr>
              <a:t>Note – The links in this slide are only active in presentation mode.</a:t>
            </a:r>
          </a:p>
        </p:txBody>
      </p:sp>
      <p:cxnSp>
        <p:nvCxnSpPr>
          <p:cNvPr id="16" name="Straight Connector 15">
            <a:extLst>
              <a:ext uri="{FF2B5EF4-FFF2-40B4-BE49-F238E27FC236}">
                <a16:creationId xmlns:a16="http://schemas.microsoft.com/office/drawing/2014/main" id="{9C297117-490A-5CF3-73A8-4E46AF0E8C21}"/>
              </a:ext>
            </a:extLst>
          </p:cNvPr>
          <p:cNvCxnSpPr>
            <a:cxnSpLocks/>
          </p:cNvCxnSpPr>
          <p:nvPr userDrawn="1"/>
        </p:nvCxnSpPr>
        <p:spPr>
          <a:xfrm>
            <a:off x="482599" y="1107150"/>
            <a:ext cx="11409363"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CA245E2-B524-5CD7-6403-0C3E4B17034C}"/>
              </a:ext>
            </a:extLst>
          </p:cNvPr>
          <p:cNvSpPr txBox="1"/>
          <p:nvPr userDrawn="1"/>
        </p:nvSpPr>
        <p:spPr>
          <a:xfrm>
            <a:off x="427036" y="1255860"/>
            <a:ext cx="4783883" cy="5047536"/>
          </a:xfrm>
          <a:prstGeom prst="rect">
            <a:avLst/>
          </a:prstGeom>
          <a:noFill/>
        </p:spPr>
        <p:txBody>
          <a:bodyPr wrap="square" rtlCol="0">
            <a:spAutoFit/>
          </a:bodyPr>
          <a:lstStyle/>
          <a:p>
            <a:r>
              <a:rPr lang="en-US" sz="1400" b="1" dirty="0">
                <a:solidFill>
                  <a:schemeClr val="accent6">
                    <a:lumMod val="50000"/>
                  </a:schemeClr>
                </a:solidFill>
              </a:rPr>
              <a:t>Using Slide Templates</a:t>
            </a:r>
          </a:p>
          <a:p>
            <a:pPr marL="285750" indent="-285750">
              <a:buFont typeface="Arial" panose="020B0604020202020204" pitchFamily="34" charset="0"/>
              <a:buChar char="•"/>
            </a:pPr>
            <a:r>
              <a:rPr lang="en-US" sz="1400" i="0" dirty="0">
                <a:solidFill>
                  <a:schemeClr val="tx1"/>
                </a:solidFill>
              </a:rPr>
              <a:t>Select</a:t>
            </a:r>
            <a:r>
              <a:rPr lang="en-US" sz="1400" i="0" dirty="0">
                <a:solidFill>
                  <a:schemeClr val="accent3">
                    <a:lumMod val="50000"/>
                  </a:schemeClr>
                </a:solidFill>
              </a:rPr>
              <a:t> </a:t>
            </a:r>
            <a:r>
              <a:rPr lang="en-US" sz="1400" i="0" dirty="0">
                <a:solidFill>
                  <a:schemeClr val="tx1"/>
                </a:solidFill>
              </a:rPr>
              <a:t>the </a:t>
            </a:r>
            <a:r>
              <a:rPr lang="en-US" sz="1400" b="1" i="0" dirty="0">
                <a:solidFill>
                  <a:schemeClr val="accent3"/>
                </a:solidFill>
              </a:rPr>
              <a:t>New Slide </a:t>
            </a:r>
            <a:r>
              <a:rPr lang="en-US" sz="1400" b="0" i="0" dirty="0">
                <a:solidFill>
                  <a:schemeClr val="tx1"/>
                </a:solidFill>
              </a:rPr>
              <a:t>drop down arrow </a:t>
            </a:r>
            <a:r>
              <a:rPr lang="en-US" sz="1400" i="0" dirty="0">
                <a:solidFill>
                  <a:schemeClr val="tx1"/>
                </a:solidFill>
              </a:rPr>
              <a:t>and pick from the available slide options.</a:t>
            </a:r>
          </a:p>
          <a:p>
            <a:pPr marL="285750" indent="-285750">
              <a:buFont typeface="Arial" panose="020B0604020202020204" pitchFamily="34" charset="0"/>
              <a:buChar char="•"/>
            </a:pPr>
            <a:r>
              <a:rPr lang="en-US" sz="1400" b="0" i="0" u="none" strike="noStrike" dirty="0">
                <a:solidFill>
                  <a:srgbClr val="000000"/>
                </a:solidFill>
                <a:effectLst/>
                <a:latin typeface="+mn-lt"/>
              </a:rPr>
              <a:t>For pre-built slides, add your content directly into the placeholders provided.</a:t>
            </a:r>
            <a:endParaRPr lang="en-US" sz="1400" i="0" dirty="0">
              <a:solidFill>
                <a:schemeClr val="tx1"/>
              </a:solidFill>
              <a:latin typeface="+mn-lt"/>
            </a:endParaRPr>
          </a:p>
          <a:p>
            <a:pPr marL="285750" indent="-285750">
              <a:buFont typeface="Arial" panose="020B0604020202020204" pitchFamily="34" charset="0"/>
              <a:buChar char="•"/>
            </a:pPr>
            <a:r>
              <a:rPr lang="en-US" sz="1400" b="0" i="0" u="none" strike="noStrike" dirty="0">
                <a:solidFill>
                  <a:srgbClr val="000000"/>
                </a:solidFill>
                <a:effectLst/>
                <a:latin typeface="+mn-lt"/>
              </a:rPr>
              <a:t>Some </a:t>
            </a:r>
            <a:r>
              <a:rPr lang="en-US" sz="1400" dirty="0">
                <a:solidFill>
                  <a:srgbClr val="000000"/>
                </a:solidFill>
              </a:rPr>
              <a:t>c</a:t>
            </a:r>
            <a:r>
              <a:rPr lang="en-US" sz="1400" b="0" i="0" u="none" strike="noStrike" dirty="0">
                <a:solidFill>
                  <a:srgbClr val="000000"/>
                </a:solidFill>
                <a:effectLst/>
                <a:latin typeface="+mn-lt"/>
              </a:rPr>
              <a:t>ontent on pre-built slides is locked and cannot be altered.</a:t>
            </a:r>
          </a:p>
          <a:p>
            <a:pPr marL="742950" lvl="1" indent="-285750">
              <a:buFont typeface="Arial" panose="020B0604020202020204" pitchFamily="34" charset="0"/>
              <a:buChar char="•"/>
            </a:pPr>
            <a:r>
              <a:rPr lang="en-US" sz="1400" b="0" i="0" u="none" strike="noStrike" dirty="0">
                <a:solidFill>
                  <a:srgbClr val="000000"/>
                </a:solidFill>
                <a:effectLst/>
                <a:latin typeface="+mn-lt"/>
              </a:rPr>
              <a:t>Example – You will not be able to change the color of elements on pre-built slides or photos/icons.</a:t>
            </a:r>
          </a:p>
          <a:p>
            <a:pPr marL="742950" lvl="1" indent="-285750">
              <a:buFont typeface="Arial" panose="020B0604020202020204" pitchFamily="34" charset="0"/>
              <a:buChar char="•"/>
            </a:pPr>
            <a:endParaRPr lang="en-US" sz="1400" b="0" i="0" u="none" strike="noStrike" dirty="0">
              <a:solidFill>
                <a:srgbClr val="000000"/>
              </a:solidFill>
              <a:effectLst/>
              <a:latin typeface="+mn-lt"/>
            </a:endParaRPr>
          </a:p>
          <a:p>
            <a:r>
              <a:rPr lang="en-US" sz="1400" b="1" dirty="0">
                <a:solidFill>
                  <a:schemeClr val="accent6">
                    <a:lumMod val="50000"/>
                  </a:schemeClr>
                </a:solidFill>
                <a:latin typeface="+mn-lt"/>
              </a:rPr>
              <a:t>Design Your Own Slide</a:t>
            </a:r>
          </a:p>
          <a:p>
            <a:pPr marL="285750" indent="-285750" rtl="0">
              <a:spcBef>
                <a:spcPts val="0"/>
              </a:spcBef>
              <a:spcAft>
                <a:spcPts val="0"/>
              </a:spcAft>
              <a:buFont typeface="Arial" panose="020B0604020202020204" pitchFamily="34" charset="0"/>
              <a:buChar char="•"/>
            </a:pPr>
            <a:r>
              <a:rPr lang="en-US" sz="1400" b="0" i="0" u="none" strike="noStrike" dirty="0">
                <a:solidFill>
                  <a:srgbClr val="000000"/>
                </a:solidFill>
                <a:effectLst/>
                <a:latin typeface="+mn-lt"/>
              </a:rPr>
              <a:t>Select the slide named "</a:t>
            </a:r>
            <a:r>
              <a:rPr lang="en-US" sz="1400" b="1" i="0" u="none" strike="noStrike" dirty="0">
                <a:solidFill>
                  <a:schemeClr val="accent3"/>
                </a:solidFill>
                <a:effectLst/>
                <a:latin typeface="+mn-lt"/>
              </a:rPr>
              <a:t>Design Your Own Slide</a:t>
            </a:r>
            <a:r>
              <a:rPr lang="en-US" sz="1400" b="0" i="0" u="none" strike="noStrike" dirty="0">
                <a:solidFill>
                  <a:srgbClr val="000000"/>
                </a:solidFill>
                <a:effectLst/>
                <a:latin typeface="+mn-lt"/>
              </a:rPr>
              <a:t>" from the New Slide dropdown menu (2nd slide available on the top row).</a:t>
            </a:r>
            <a:endParaRPr lang="en-US" sz="1400" b="0" dirty="0">
              <a:effectLst/>
              <a:latin typeface="+mn-lt"/>
            </a:endParaRPr>
          </a:p>
          <a:p>
            <a:pPr marL="285750" indent="-285750" rtl="0">
              <a:spcBef>
                <a:spcPts val="0"/>
              </a:spcBef>
              <a:spcAft>
                <a:spcPts val="0"/>
              </a:spcAft>
              <a:buFont typeface="Arial" panose="020B0604020202020204" pitchFamily="34" charset="0"/>
              <a:buChar char="•"/>
            </a:pPr>
            <a:r>
              <a:rPr lang="en-US" sz="1400" b="0" i="0" u="none" strike="noStrike" dirty="0">
                <a:solidFill>
                  <a:srgbClr val="000000"/>
                </a:solidFill>
                <a:effectLst/>
                <a:latin typeface="+mn-lt"/>
              </a:rPr>
              <a:t>Customize your slide content as needed.</a:t>
            </a:r>
          </a:p>
          <a:p>
            <a:pPr marL="285750" indent="-285750" rtl="0">
              <a:spcBef>
                <a:spcPts val="0"/>
              </a:spcBef>
              <a:spcAft>
                <a:spcPts val="0"/>
              </a:spcAft>
              <a:buFont typeface="Arial" panose="020B0604020202020204" pitchFamily="34" charset="0"/>
              <a:buChar char="•"/>
            </a:pPr>
            <a:endParaRPr lang="en-US" sz="1400" b="0" i="0" u="none" strike="noStrike" dirty="0">
              <a:solidFill>
                <a:srgbClr val="000000"/>
              </a:solidFill>
              <a:effectLst/>
              <a:latin typeface="+mn-lt"/>
            </a:endParaRPr>
          </a:p>
          <a:p>
            <a:r>
              <a:rPr lang="en-US" sz="1400" b="1" i="0" u="none" strike="noStrike" dirty="0">
                <a:solidFill>
                  <a:schemeClr val="accent6">
                    <a:lumMod val="50000"/>
                  </a:schemeClr>
                </a:solidFill>
                <a:effectLst/>
                <a:latin typeface="+mn-lt"/>
              </a:rPr>
              <a:t>You May Utilize the Designer Feature</a:t>
            </a:r>
          </a:p>
          <a:p>
            <a:pPr marL="285750" indent="-285750">
              <a:buFont typeface="Arial" panose="020B0604020202020204" pitchFamily="34" charset="0"/>
              <a:buChar char="•"/>
            </a:pPr>
            <a:r>
              <a:rPr lang="en-US" sz="1400" b="0" i="0" dirty="0">
                <a:solidFill>
                  <a:srgbClr val="202124"/>
                </a:solidFill>
                <a:effectLst/>
                <a:latin typeface="+mn-lt"/>
              </a:rPr>
              <a:t>Designer supports Microsoft 365 subscribers by </a:t>
            </a:r>
            <a:r>
              <a:rPr lang="en-US" sz="1400" b="0" i="0" dirty="0">
                <a:solidFill>
                  <a:srgbClr val="040C28"/>
                </a:solidFill>
                <a:effectLst/>
                <a:latin typeface="+mn-lt"/>
              </a:rPr>
              <a:t>automatically generating design ideas to choose from</a:t>
            </a:r>
            <a:r>
              <a:rPr lang="en-US" sz="1400" b="0" i="0" dirty="0">
                <a:solidFill>
                  <a:srgbClr val="202124"/>
                </a:solidFill>
                <a:effectLst/>
                <a:latin typeface="+mn-lt"/>
              </a:rPr>
              <a:t>.</a:t>
            </a:r>
          </a:p>
          <a:p>
            <a:pPr marL="285750" indent="-285750">
              <a:buFont typeface="Arial" panose="020B0604020202020204" pitchFamily="34" charset="0"/>
              <a:buChar char="•"/>
            </a:pPr>
            <a:r>
              <a:rPr lang="en-US" sz="1400" b="0" i="0" dirty="0">
                <a:solidFill>
                  <a:srgbClr val="202124"/>
                </a:solidFill>
                <a:effectLst/>
                <a:latin typeface="+mn-lt"/>
              </a:rPr>
              <a:t>While you're putting content on a slide, Designer works in the background to match that content to professionally designed layouts.</a:t>
            </a:r>
          </a:p>
          <a:p>
            <a:pPr marL="285750" indent="-285750">
              <a:buFont typeface="Arial" panose="020B0604020202020204" pitchFamily="34" charset="0"/>
              <a:buChar char="•"/>
            </a:pPr>
            <a:r>
              <a:rPr lang="en-US" sz="1400" b="0" i="0" dirty="0">
                <a:solidFill>
                  <a:srgbClr val="202124"/>
                </a:solidFill>
                <a:effectLst/>
                <a:latin typeface="+mn-lt"/>
              </a:rPr>
              <a:t>Lean more about </a:t>
            </a:r>
            <a:r>
              <a:rPr lang="en-US" sz="1400" b="0" i="0" dirty="0">
                <a:solidFill>
                  <a:srgbClr val="202124"/>
                </a:solidFill>
                <a:effectLst/>
                <a:latin typeface="+mn-lt"/>
                <a:hlinkClick r:id="rId2"/>
              </a:rPr>
              <a:t>Designer</a:t>
            </a:r>
            <a:endParaRPr lang="en-US" sz="1400" b="1" dirty="0">
              <a:latin typeface="+mn-lt"/>
            </a:endParaRPr>
          </a:p>
        </p:txBody>
      </p:sp>
      <p:sp>
        <p:nvSpPr>
          <p:cNvPr id="18" name="TextBox 17">
            <a:extLst>
              <a:ext uri="{FF2B5EF4-FFF2-40B4-BE49-F238E27FC236}">
                <a16:creationId xmlns:a16="http://schemas.microsoft.com/office/drawing/2014/main" id="{1D3868B7-E391-3A51-5E9E-AEF1A5FB47F5}"/>
              </a:ext>
            </a:extLst>
          </p:cNvPr>
          <p:cNvSpPr txBox="1"/>
          <p:nvPr userDrawn="1"/>
        </p:nvSpPr>
        <p:spPr>
          <a:xfrm>
            <a:off x="5451676" y="1255860"/>
            <a:ext cx="6440286" cy="1169551"/>
          </a:xfrm>
          <a:prstGeom prst="rect">
            <a:avLst/>
          </a:prstGeom>
          <a:noFill/>
        </p:spPr>
        <p:txBody>
          <a:bodyPr wrap="square" rtlCol="0">
            <a:spAutoFit/>
          </a:bodyPr>
          <a:lstStyle/>
          <a:p>
            <a:r>
              <a:rPr lang="en-US" sz="1400" b="1" dirty="0">
                <a:solidFill>
                  <a:schemeClr val="accent6">
                    <a:lumMod val="50000"/>
                  </a:schemeClr>
                </a:solidFill>
              </a:rPr>
              <a:t>Fonts</a:t>
            </a:r>
          </a:p>
          <a:p>
            <a:pPr marL="285750" indent="-285750">
              <a:buFont typeface="Arial" panose="020B0604020202020204" pitchFamily="34" charset="0"/>
              <a:buChar char="•"/>
            </a:pPr>
            <a:r>
              <a:rPr lang="en-US" sz="1400" b="0" i="0" u="none" strike="noStrike" dirty="0">
                <a:solidFill>
                  <a:schemeClr val="tx1"/>
                </a:solidFill>
                <a:effectLst/>
                <a:latin typeface="+mn-lt"/>
              </a:rPr>
              <a:t>For Headings – Frankli</a:t>
            </a:r>
            <a:r>
              <a:rPr lang="en-US" sz="1400" dirty="0"/>
              <a:t>n Gothic Demi</a:t>
            </a:r>
            <a:r>
              <a:rPr lang="en-US" sz="1400" b="0" i="0" u="none" strike="noStrike" dirty="0">
                <a:solidFill>
                  <a:schemeClr val="tx1"/>
                </a:solidFill>
                <a:effectLst/>
                <a:latin typeface="+mn-lt"/>
              </a:rPr>
              <a:t> (Heading) </a:t>
            </a:r>
          </a:p>
          <a:p>
            <a:pPr marL="285750" indent="-285750">
              <a:buFont typeface="Arial" panose="020B0604020202020204" pitchFamily="34" charset="0"/>
              <a:buChar char="•"/>
            </a:pPr>
            <a:r>
              <a:rPr lang="en-US" sz="1400" b="0" i="0" u="none" strike="noStrike" dirty="0">
                <a:solidFill>
                  <a:schemeClr val="tx1"/>
                </a:solidFill>
                <a:effectLst/>
                <a:latin typeface="+mn-lt"/>
              </a:rPr>
              <a:t>For Body Text – Franklin Gothic Book (Body)</a:t>
            </a:r>
          </a:p>
          <a:p>
            <a:pPr marL="742950" lvl="1" indent="-285750">
              <a:buFont typeface="Arial" panose="020B0604020202020204" pitchFamily="34" charset="0"/>
              <a:buChar char="•"/>
            </a:pPr>
            <a:r>
              <a:rPr lang="en-US" sz="1400" dirty="0"/>
              <a:t>You can also use Franklin Gothic Medium and Franklin Gothic Heavy as needed.</a:t>
            </a:r>
            <a:endParaRPr lang="en-US" sz="1400" b="0" i="0" u="none" strike="noStrike" dirty="0">
              <a:solidFill>
                <a:schemeClr val="tx1"/>
              </a:solidFill>
              <a:effectLst/>
              <a:latin typeface="+mn-lt"/>
            </a:endParaRPr>
          </a:p>
        </p:txBody>
      </p:sp>
      <p:grpSp>
        <p:nvGrpSpPr>
          <p:cNvPr id="19" name="Group 18">
            <a:extLst>
              <a:ext uri="{FF2B5EF4-FFF2-40B4-BE49-F238E27FC236}">
                <a16:creationId xmlns:a16="http://schemas.microsoft.com/office/drawing/2014/main" id="{CEB35B38-4F21-0D87-11E7-8EBC09B46244}"/>
              </a:ext>
            </a:extLst>
          </p:cNvPr>
          <p:cNvGrpSpPr/>
          <p:nvPr userDrawn="1"/>
        </p:nvGrpSpPr>
        <p:grpSpPr>
          <a:xfrm>
            <a:off x="10236728" y="2365067"/>
            <a:ext cx="1655234" cy="1891726"/>
            <a:chOff x="10236728" y="2452641"/>
            <a:chExt cx="1655234" cy="1891726"/>
          </a:xfrm>
        </p:grpSpPr>
        <p:pic>
          <p:nvPicPr>
            <p:cNvPr id="20" name="Picture 19">
              <a:extLst>
                <a:ext uri="{FF2B5EF4-FFF2-40B4-BE49-F238E27FC236}">
                  <a16:creationId xmlns:a16="http://schemas.microsoft.com/office/drawing/2014/main" id="{CECFB156-13EE-4C80-9002-828FA1C22FF6}"/>
                </a:ext>
              </a:extLst>
            </p:cNvPr>
            <p:cNvPicPr>
              <a:picLocks noChangeAspect="1"/>
            </p:cNvPicPr>
            <p:nvPr userDrawn="1"/>
          </p:nvPicPr>
          <p:blipFill rotWithShape="1">
            <a:blip r:embed="rId3"/>
            <a:srcRect l="30283" t="10918" r="65277" b="79360"/>
            <a:stretch/>
          </p:blipFill>
          <p:spPr>
            <a:xfrm>
              <a:off x="10236728" y="2919413"/>
              <a:ext cx="1655234" cy="1019174"/>
            </a:xfrm>
            <a:prstGeom prst="rect">
              <a:avLst/>
            </a:prstGeom>
          </p:spPr>
        </p:pic>
        <p:sp>
          <p:nvSpPr>
            <p:cNvPr id="21" name="TextBox 20">
              <a:extLst>
                <a:ext uri="{FF2B5EF4-FFF2-40B4-BE49-F238E27FC236}">
                  <a16:creationId xmlns:a16="http://schemas.microsoft.com/office/drawing/2014/main" id="{AB1B8187-2E67-48DB-8BB2-E1BC02393983}"/>
                </a:ext>
              </a:extLst>
            </p:cNvPr>
            <p:cNvSpPr txBox="1"/>
            <p:nvPr userDrawn="1"/>
          </p:nvSpPr>
          <p:spPr>
            <a:xfrm>
              <a:off x="10236728" y="2452641"/>
              <a:ext cx="1655234" cy="338554"/>
            </a:xfrm>
            <a:prstGeom prst="rect">
              <a:avLst/>
            </a:prstGeom>
            <a:noFill/>
          </p:spPr>
          <p:txBody>
            <a:bodyPr wrap="square" rtlCol="0">
              <a:spAutoFit/>
            </a:bodyPr>
            <a:lstStyle/>
            <a:p>
              <a:r>
                <a:rPr lang="en-US" sz="1600" b="0" i="0" u="none" dirty="0">
                  <a:latin typeface="+mj-lt"/>
                </a:rPr>
                <a:t>Theme</a:t>
              </a:r>
              <a:r>
                <a:rPr lang="en-US" sz="1600" b="1" i="0" u="none" dirty="0">
                  <a:latin typeface="+mj-lt"/>
                </a:rPr>
                <a:t> Colors</a:t>
              </a:r>
            </a:p>
          </p:txBody>
        </p:sp>
        <p:sp>
          <p:nvSpPr>
            <p:cNvPr id="22" name="TextBox 21">
              <a:extLst>
                <a:ext uri="{FF2B5EF4-FFF2-40B4-BE49-F238E27FC236}">
                  <a16:creationId xmlns:a16="http://schemas.microsoft.com/office/drawing/2014/main" id="{17D658E8-3460-2265-DA8F-03670BD33964}"/>
                </a:ext>
              </a:extLst>
            </p:cNvPr>
            <p:cNvSpPr txBox="1"/>
            <p:nvPr userDrawn="1"/>
          </p:nvSpPr>
          <p:spPr>
            <a:xfrm>
              <a:off x="10236728" y="3882702"/>
              <a:ext cx="1655234" cy="461665"/>
            </a:xfrm>
            <a:prstGeom prst="rect">
              <a:avLst/>
            </a:prstGeom>
            <a:noFill/>
          </p:spPr>
          <p:txBody>
            <a:bodyPr wrap="square" rtlCol="0">
              <a:spAutoFit/>
            </a:bodyPr>
            <a:lstStyle/>
            <a:p>
              <a:r>
                <a:rPr lang="en-US" sz="1200" i="1" dirty="0"/>
                <a:t>Any of the above colors are available for use.</a:t>
              </a:r>
            </a:p>
          </p:txBody>
        </p:sp>
      </p:grpSp>
      <p:sp>
        <p:nvSpPr>
          <p:cNvPr id="23" name="TextBox 22">
            <a:extLst>
              <a:ext uri="{FF2B5EF4-FFF2-40B4-BE49-F238E27FC236}">
                <a16:creationId xmlns:a16="http://schemas.microsoft.com/office/drawing/2014/main" id="{FCD6A05C-C334-B639-272B-F26A6DDD49ED}"/>
              </a:ext>
            </a:extLst>
          </p:cNvPr>
          <p:cNvSpPr txBox="1"/>
          <p:nvPr userDrawn="1"/>
        </p:nvSpPr>
        <p:spPr>
          <a:xfrm>
            <a:off x="6273478" y="244773"/>
            <a:ext cx="5618484" cy="830997"/>
          </a:xfrm>
          <a:prstGeom prst="rect">
            <a:avLst/>
          </a:prstGeom>
          <a:noFill/>
        </p:spPr>
        <p:txBody>
          <a:bodyPr wrap="square" rtlCol="0">
            <a:spAutoFit/>
          </a:bodyPr>
          <a:lstStyle/>
          <a:p>
            <a:r>
              <a:rPr lang="en-US" sz="1600" spc="0" baseline="0" dirty="0"/>
              <a:t>This is the official PowerPoint template for WSDA. Staff need to use this template for external presentation purposes and are welcome to use it for internal presentations.</a:t>
            </a:r>
          </a:p>
        </p:txBody>
      </p:sp>
      <p:sp>
        <p:nvSpPr>
          <p:cNvPr id="24" name="TextBox 23">
            <a:extLst>
              <a:ext uri="{FF2B5EF4-FFF2-40B4-BE49-F238E27FC236}">
                <a16:creationId xmlns:a16="http://schemas.microsoft.com/office/drawing/2014/main" id="{44BD46E7-B7C7-057A-2397-098157EE7B11}"/>
              </a:ext>
            </a:extLst>
          </p:cNvPr>
          <p:cNvSpPr txBox="1"/>
          <p:nvPr userDrawn="1"/>
        </p:nvSpPr>
        <p:spPr>
          <a:xfrm>
            <a:off x="5451676" y="2358676"/>
            <a:ext cx="4687747" cy="37548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8E1230"/>
                </a:solidFill>
                <a:effectLst/>
                <a:uLnTx/>
                <a:uFillTx/>
                <a:latin typeface="Franklin Gothic Book"/>
                <a:ea typeface="+mn-ea"/>
                <a:cs typeface="+mn-cs"/>
              </a:rPr>
              <a:t>Colors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Franklin Gothic Book"/>
                <a:ea typeface="+mn-ea"/>
                <a:cs typeface="+mn-cs"/>
              </a:rPr>
              <a:t>Use template theme colors available by default when changing the color of text or shapes.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Franklin Gothic Book"/>
                <a:ea typeface="+mn-ea"/>
                <a:cs typeface="+mn-cs"/>
              </a:rPr>
              <a:t>You may select any colored swatch that exists within the main colors range.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8E1230"/>
                </a:solidFill>
                <a:effectLst/>
                <a:uLnTx/>
                <a:uFillTx/>
                <a:latin typeface="Franklin Gothic Book"/>
                <a:ea typeface="+mn-ea"/>
                <a:cs typeface="+mn-cs"/>
              </a:rPr>
              <a:t>Photos and Icons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Franklin Gothic Book"/>
                <a:ea typeface="+mn-ea"/>
                <a:cs typeface="+mn-cs"/>
              </a:rPr>
              <a:t>Make sure you always have an author’s permission to use their intellectual property – if you are unsure do not use the photo or image.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Franklin Gothic Book"/>
                <a:ea typeface="+mn-ea"/>
                <a:cs typeface="+mn-cs"/>
              </a:rPr>
              <a:t>Copyright free Stock photos and icons are available for use within PPT under Insert &gt; Pictures &gt; Stock Images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Franklin Gothic Book"/>
                <a:ea typeface="+mn-ea"/>
                <a:cs typeface="+mn-cs"/>
              </a:rPr>
              <a:t>Visit the </a:t>
            </a:r>
            <a:r>
              <a:rPr kumimoji="0" lang="en-US" sz="1400" b="0" i="0" u="none" strike="noStrike" kern="1200" cap="none" spc="0" normalizeH="0" baseline="0" noProof="0" dirty="0">
                <a:ln>
                  <a:noFill/>
                </a:ln>
                <a:solidFill>
                  <a:srgbClr val="000000"/>
                </a:solidFill>
                <a:effectLst/>
                <a:uLnTx/>
                <a:uFillTx/>
                <a:latin typeface="Franklin Gothic Book"/>
                <a:ea typeface="+mn-ea"/>
                <a:cs typeface="+mn-cs"/>
                <a:hlinkClick r:id="rId4"/>
              </a:rPr>
              <a:t>WSDA </a:t>
            </a:r>
            <a:r>
              <a:rPr kumimoji="0" lang="en-US" sz="1400" b="0" i="0" u="none" strike="noStrike" kern="1200" cap="none" spc="0" normalizeH="0" baseline="0" noProof="0" dirty="0" err="1">
                <a:ln>
                  <a:noFill/>
                </a:ln>
                <a:solidFill>
                  <a:srgbClr val="000000"/>
                </a:solidFill>
                <a:effectLst/>
                <a:uLnTx/>
                <a:uFillTx/>
                <a:latin typeface="Franklin Gothic Book"/>
                <a:ea typeface="+mn-ea"/>
                <a:cs typeface="+mn-cs"/>
                <a:hlinkClick r:id="rId4"/>
              </a:rPr>
              <a:t>flickr</a:t>
            </a:r>
            <a:r>
              <a:rPr kumimoji="0" lang="en-US" sz="1400" b="0" i="0" u="none" strike="noStrike" kern="1200" cap="none" spc="0" normalizeH="0" baseline="0" noProof="0" dirty="0">
                <a:ln>
                  <a:noFill/>
                </a:ln>
                <a:solidFill>
                  <a:srgbClr val="000000"/>
                </a:solidFill>
                <a:effectLst/>
                <a:uLnTx/>
                <a:uFillTx/>
                <a:latin typeface="Franklin Gothic Book"/>
                <a:ea typeface="+mn-ea"/>
                <a:cs typeface="+mn-cs"/>
                <a:hlinkClick r:id="rId4"/>
              </a:rPr>
              <a:t> page</a:t>
            </a:r>
            <a:r>
              <a:rPr kumimoji="0" lang="en-US" sz="1400" b="0" i="0" u="none" strike="noStrike" kern="1200" cap="none" spc="0" normalizeH="0" baseline="0" noProof="0" dirty="0">
                <a:ln>
                  <a:noFill/>
                </a:ln>
                <a:solidFill>
                  <a:srgbClr val="000000"/>
                </a:solidFill>
                <a:effectLst/>
                <a:uLnTx/>
                <a:uFillTx/>
                <a:latin typeface="Franklin Gothic Book"/>
                <a:ea typeface="+mn-ea"/>
                <a:cs typeface="+mn-cs"/>
              </a:rPr>
              <a:t>, </a:t>
            </a:r>
            <a:r>
              <a:rPr kumimoji="0" lang="en-US" sz="1400" b="0" i="0" u="none" strike="noStrike" kern="1200" cap="none" spc="0" normalizeH="0" baseline="0" noProof="0" dirty="0" err="1">
                <a:ln>
                  <a:noFill/>
                </a:ln>
                <a:solidFill>
                  <a:srgbClr val="000000"/>
                </a:solidFill>
                <a:effectLst/>
                <a:uLnTx/>
                <a:uFillTx/>
                <a:latin typeface="Franklin Gothic Book"/>
                <a:ea typeface="+mn-ea"/>
                <a:cs typeface="+mn-cs"/>
                <a:hlinkClick r:id="rId5"/>
              </a:rPr>
              <a:t>Pixabay</a:t>
            </a:r>
            <a:r>
              <a:rPr kumimoji="0" lang="en-US" sz="1400" b="0" i="0" u="none" strike="noStrike" kern="1200" cap="none" spc="0" normalizeH="0" baseline="0" noProof="0" dirty="0">
                <a:ln>
                  <a:noFill/>
                </a:ln>
                <a:solidFill>
                  <a:srgbClr val="000000"/>
                </a:solidFill>
                <a:effectLst/>
                <a:uLnTx/>
                <a:uFillTx/>
                <a:latin typeface="Franklin Gothic Book"/>
                <a:ea typeface="+mn-ea"/>
                <a:cs typeface="+mn-cs"/>
              </a:rPr>
              <a:t>, </a:t>
            </a:r>
            <a:r>
              <a:rPr kumimoji="0" lang="en-US" sz="1400" b="0" i="0" u="none" strike="noStrike" kern="1200" cap="none" spc="0" normalizeH="0" baseline="0" noProof="0" dirty="0" err="1">
                <a:ln>
                  <a:noFill/>
                </a:ln>
                <a:solidFill>
                  <a:srgbClr val="000000"/>
                </a:solidFill>
                <a:effectLst/>
                <a:uLnTx/>
                <a:uFillTx/>
                <a:latin typeface="Franklin Gothic Book"/>
                <a:ea typeface="+mn-ea"/>
                <a:cs typeface="+mn-cs"/>
                <a:hlinkClick r:id="rId6"/>
              </a:rPr>
              <a:t>Unsplash</a:t>
            </a:r>
            <a:r>
              <a:rPr kumimoji="0" lang="en-US" sz="1400" b="0" i="0" u="none" strike="noStrike" kern="1200" cap="none" spc="0" normalizeH="0" baseline="0" noProof="0" dirty="0">
                <a:ln>
                  <a:noFill/>
                </a:ln>
                <a:solidFill>
                  <a:srgbClr val="000000"/>
                </a:solidFill>
                <a:effectLst/>
                <a:uLnTx/>
                <a:uFillTx/>
                <a:latin typeface="Franklin Gothic Book"/>
                <a:ea typeface="+mn-ea"/>
                <a:cs typeface="+mn-cs"/>
              </a:rPr>
              <a:t> and </a:t>
            </a:r>
            <a:r>
              <a:rPr kumimoji="0" lang="en-US" sz="1400" b="0" i="0" u="none" strike="noStrike" kern="1200" cap="none" spc="0" normalizeH="0" baseline="0" noProof="0" dirty="0" err="1">
                <a:ln>
                  <a:noFill/>
                </a:ln>
                <a:solidFill>
                  <a:srgbClr val="000000"/>
                </a:solidFill>
                <a:effectLst/>
                <a:uLnTx/>
                <a:uFillTx/>
                <a:latin typeface="Franklin Gothic Book"/>
                <a:ea typeface="+mn-ea"/>
                <a:cs typeface="+mn-cs"/>
                <a:hlinkClick r:id="rId7"/>
              </a:rPr>
              <a:t>Pexels</a:t>
            </a:r>
            <a:r>
              <a:rPr kumimoji="0" lang="en-US" sz="1400" b="0" i="0" u="none" strike="noStrike" kern="1200" cap="none" spc="0" normalizeH="0" baseline="0" noProof="0" dirty="0">
                <a:ln>
                  <a:noFill/>
                </a:ln>
                <a:solidFill>
                  <a:srgbClr val="000000"/>
                </a:solidFill>
                <a:effectLst/>
                <a:uLnTx/>
                <a:uFillTx/>
                <a:latin typeface="Franklin Gothic Book"/>
                <a:ea typeface="+mn-ea"/>
                <a:cs typeface="+mn-cs"/>
              </a:rPr>
              <a:t> for more copyright free photo options.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Franklin Gothic Book"/>
                <a:ea typeface="+mn-ea"/>
                <a:cs typeface="+mn-cs"/>
              </a:rPr>
              <a:t>Need a specific photo that isn’t available on the stock option or </a:t>
            </a:r>
            <a:r>
              <a:rPr kumimoji="0" lang="en-US" sz="1400" b="0" i="0" u="none" strike="noStrike" kern="1200" cap="none" spc="0" normalizeH="0" baseline="0" noProof="0" dirty="0" err="1">
                <a:ln>
                  <a:noFill/>
                </a:ln>
                <a:solidFill>
                  <a:srgbClr val="000000"/>
                </a:solidFill>
                <a:effectLst/>
                <a:uLnTx/>
                <a:uFillTx/>
                <a:latin typeface="Franklin Gothic Book"/>
                <a:ea typeface="+mn-ea"/>
                <a:cs typeface="+mn-cs"/>
              </a:rPr>
              <a:t>flickr</a:t>
            </a:r>
            <a:r>
              <a:rPr kumimoji="0" lang="en-US" sz="1400" b="0" i="0" u="none" strike="noStrike" kern="1200" cap="none" spc="0" normalizeH="0" baseline="0" noProof="0" dirty="0">
                <a:ln>
                  <a:noFill/>
                </a:ln>
                <a:solidFill>
                  <a:srgbClr val="000000"/>
                </a:solidFill>
                <a:effectLst/>
                <a:uLnTx/>
                <a:uFillTx/>
                <a:latin typeface="Franklin Gothic Book"/>
                <a:ea typeface="+mn-ea"/>
                <a:cs typeface="+mn-cs"/>
              </a:rPr>
              <a:t> page? Email your </a:t>
            </a:r>
            <a:r>
              <a:rPr kumimoji="0" lang="en-US" sz="1400" b="0" i="0" u="none" strike="noStrike" kern="1200" cap="none" spc="0" normalizeH="0" baseline="0" noProof="0" dirty="0">
                <a:ln>
                  <a:noFill/>
                </a:ln>
                <a:solidFill>
                  <a:srgbClr val="000000"/>
                </a:solidFill>
                <a:effectLst/>
                <a:uLnTx/>
                <a:uFillTx/>
                <a:latin typeface="Franklin Gothic Book"/>
                <a:ea typeface="+mn-ea"/>
                <a:cs typeface="+mn-cs"/>
                <a:hlinkClick r:id="rId8"/>
              </a:rPr>
              <a:t>Comms Consultant</a:t>
            </a:r>
            <a:r>
              <a:rPr kumimoji="0" lang="en-US" sz="1400" b="0" i="0" u="none" strike="noStrike" kern="1200" cap="none" spc="0" normalizeH="0" baseline="0" noProof="0" dirty="0">
                <a:ln>
                  <a:noFill/>
                </a:ln>
                <a:solidFill>
                  <a:srgbClr val="000000"/>
                </a:solidFill>
                <a:effectLst/>
                <a:uLnTx/>
                <a:uFillTx/>
                <a:latin typeface="Franklin Gothic Book"/>
                <a:ea typeface="+mn-ea"/>
                <a:cs typeface="+mn-cs"/>
              </a:rPr>
              <a:t> for support. </a:t>
            </a:r>
          </a:p>
        </p:txBody>
      </p:sp>
      <p:sp>
        <p:nvSpPr>
          <p:cNvPr id="2" name="TextBox 1">
            <a:extLst>
              <a:ext uri="{FF2B5EF4-FFF2-40B4-BE49-F238E27FC236}">
                <a16:creationId xmlns:a16="http://schemas.microsoft.com/office/drawing/2014/main" id="{83DC1FCC-431D-90C4-47AD-DE1A75E9B6D8}"/>
              </a:ext>
            </a:extLst>
          </p:cNvPr>
          <p:cNvSpPr txBox="1"/>
          <p:nvPr userDrawn="1"/>
        </p:nvSpPr>
        <p:spPr>
          <a:xfrm>
            <a:off x="1436914" y="6303396"/>
            <a:ext cx="8255726" cy="523220"/>
          </a:xfrm>
          <a:prstGeom prst="rect">
            <a:avLst/>
          </a:prstGeom>
          <a:noFill/>
        </p:spPr>
        <p:txBody>
          <a:bodyPr wrap="square" rtlCol="0">
            <a:spAutoFit/>
          </a:bodyPr>
          <a:lstStyle/>
          <a:p>
            <a:pPr algn="ctr"/>
            <a:r>
              <a:rPr lang="en-US" sz="1400" b="1" dirty="0"/>
              <a:t>This template was last updated February 1, 2023. </a:t>
            </a:r>
          </a:p>
          <a:p>
            <a:pPr algn="ctr"/>
            <a:r>
              <a:rPr lang="en-US" sz="1400" b="1" dirty="0"/>
              <a:t>Need help using this template or have an idea to improve it? Email your division’s Comms Consultant</a:t>
            </a:r>
          </a:p>
        </p:txBody>
      </p:sp>
    </p:spTree>
    <p:extLst>
      <p:ext uri="{BB962C8B-B14F-4D97-AF65-F5344CB8AC3E}">
        <p14:creationId xmlns:p14="http://schemas.microsoft.com/office/powerpoint/2010/main" val="2127982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in Title Slide (1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1508BC1-7ABB-42C8-B268-3C6F4FD455DE}"/>
              </a:ext>
            </a:extLst>
          </p:cNvPr>
          <p:cNvSpPr/>
          <p:nvPr userDrawn="1"/>
        </p:nvSpPr>
        <p:spPr>
          <a:xfrm>
            <a:off x="200025" y="-1"/>
            <a:ext cx="11991975"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1"/>
            <a:ext cx="37147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hasCustomPrompt="1"/>
          </p:nvPr>
        </p:nvSpPr>
        <p:spPr>
          <a:xfrm>
            <a:off x="6905625" y="1512889"/>
            <a:ext cx="4986338" cy="3262311"/>
          </a:xfrm>
        </p:spPr>
        <p:txBody>
          <a:bodyPr anchor="b"/>
          <a:lstStyle>
            <a:lvl1pPr algn="l">
              <a:defRPr sz="6000">
                <a:solidFill>
                  <a:schemeClr val="bg1"/>
                </a:solidFill>
              </a:defRPr>
            </a:lvl1pPr>
          </a:lstStyle>
          <a:p>
            <a:r>
              <a:rPr lang="en-US" dirty="0"/>
              <a:t>Presentation Title</a:t>
            </a:r>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hasCustomPrompt="1"/>
          </p:nvPr>
        </p:nvSpPr>
        <p:spPr>
          <a:xfrm>
            <a:off x="6905625" y="4927600"/>
            <a:ext cx="4986338" cy="641927"/>
          </a:xfrm>
        </p:spPr>
        <p:txBody>
          <a:bodyPr>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6" name="Picture Placeholder 12">
            <a:extLst>
              <a:ext uri="{FF2B5EF4-FFF2-40B4-BE49-F238E27FC236}">
                <a16:creationId xmlns:a16="http://schemas.microsoft.com/office/drawing/2014/main" id="{8101A9AC-5453-8F3A-62FD-51DEADD51A85}"/>
              </a:ext>
            </a:extLst>
          </p:cNvPr>
          <p:cNvSpPr>
            <a:spLocks noGrp="1"/>
          </p:cNvSpPr>
          <p:nvPr>
            <p:ph type="pic" sz="quarter" idx="11"/>
          </p:nvPr>
        </p:nvSpPr>
        <p:spPr>
          <a:xfrm>
            <a:off x="640079" y="0"/>
            <a:ext cx="5771833" cy="6858000"/>
          </a:xfrm>
          <a:solidFill>
            <a:schemeClr val="tx2">
              <a:lumMod val="20000"/>
              <a:lumOff val="80000"/>
            </a:schemeClr>
          </a:solidFill>
        </p:spPr>
        <p:txBody>
          <a:bodyPr anchor="ctr"/>
          <a:lstStyle>
            <a:lvl1pPr marL="0" indent="0" algn="ctr">
              <a:buNone/>
              <a:defRPr/>
            </a:lvl1pPr>
          </a:lstStyle>
          <a:p>
            <a:endParaRPr lang="en-US" dirty="0"/>
          </a:p>
          <a:p>
            <a:endParaRPr lang="en-US" dirty="0"/>
          </a:p>
          <a:p>
            <a:r>
              <a:rPr lang="en-US" dirty="0"/>
              <a:t>Click to add picture</a:t>
            </a:r>
          </a:p>
        </p:txBody>
      </p:sp>
      <p:pic>
        <p:nvPicPr>
          <p:cNvPr id="5" name="Picture 4" descr="A logo with a triangle and a triangle in the middle&#10;&#10;Description automatically generated">
            <a:extLst>
              <a:ext uri="{FF2B5EF4-FFF2-40B4-BE49-F238E27FC236}">
                <a16:creationId xmlns:a16="http://schemas.microsoft.com/office/drawing/2014/main" id="{4C99F01F-582E-0909-8146-0A3DB9EEED05}"/>
              </a:ext>
            </a:extLst>
          </p:cNvPr>
          <p:cNvPicPr>
            <a:picLocks noChangeAspect="1"/>
          </p:cNvPicPr>
          <p:nvPr userDrawn="1"/>
        </p:nvPicPr>
        <p:blipFill>
          <a:blip r:embed="rId2"/>
          <a:stretch>
            <a:fillRect/>
          </a:stretch>
        </p:blipFill>
        <p:spPr>
          <a:xfrm>
            <a:off x="8567764" y="195652"/>
            <a:ext cx="3324199" cy="821816"/>
          </a:xfrm>
          <a:prstGeom prst="rect">
            <a:avLst/>
          </a:prstGeom>
        </p:spPr>
      </p:pic>
      <p:sp>
        <p:nvSpPr>
          <p:cNvPr id="9" name="Text Placeholder 13">
            <a:extLst>
              <a:ext uri="{FF2B5EF4-FFF2-40B4-BE49-F238E27FC236}">
                <a16:creationId xmlns:a16="http://schemas.microsoft.com/office/drawing/2014/main" id="{4F6E5F07-6749-0693-B134-487C8B3412F0}"/>
              </a:ext>
            </a:extLst>
          </p:cNvPr>
          <p:cNvSpPr>
            <a:spLocks noGrp="1"/>
          </p:cNvSpPr>
          <p:nvPr>
            <p:ph type="body" sz="quarter" idx="12" hasCustomPrompt="1"/>
          </p:nvPr>
        </p:nvSpPr>
        <p:spPr>
          <a:xfrm>
            <a:off x="6885754" y="5721927"/>
            <a:ext cx="5006209" cy="861753"/>
          </a:xfrm>
        </p:spPr>
        <p:txBody>
          <a:bodyPr>
            <a:normAutofit/>
          </a:bodyPr>
          <a:lstStyle>
            <a:lvl1pPr marL="0" indent="0">
              <a:buNone/>
              <a:defRPr sz="2000" b="1" i="1">
                <a:solidFill>
                  <a:schemeClr val="bg1"/>
                </a:solidFill>
              </a:defRPr>
            </a:lvl1pPr>
          </a:lstStyle>
          <a:p>
            <a:pPr lvl="0"/>
            <a:r>
              <a:rPr lang="en-US" dirty="0"/>
              <a:t>Presented by: Name, Work Title</a:t>
            </a:r>
          </a:p>
        </p:txBody>
      </p:sp>
    </p:spTree>
    <p:extLst>
      <p:ext uri="{BB962C8B-B14F-4D97-AF65-F5344CB8AC3E}">
        <p14:creationId xmlns:p14="http://schemas.microsoft.com/office/powerpoint/2010/main" val="195104295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ection Header_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5" y="3917949"/>
            <a:ext cx="6915150" cy="2268337"/>
          </a:xfrm>
        </p:spPr>
        <p:txBody>
          <a:bodyPr anchor="ctr"/>
          <a:lstStyle>
            <a:lvl1pPr>
              <a:defRPr sz="6000">
                <a:solidFill>
                  <a:schemeClr val="accent4">
                    <a:lumMod val="50000"/>
                  </a:schemeClr>
                </a:solidFill>
              </a:defRPr>
            </a:lvl1pPr>
          </a:lstStyle>
          <a:p>
            <a:r>
              <a:rPr lang="en-US" noProof="0" dirty="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5222179" y="2327274"/>
            <a:ext cx="2176462" cy="151129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25">
            <a:extLst>
              <a:ext uri="{FF2B5EF4-FFF2-40B4-BE49-F238E27FC236}">
                <a16:creationId xmlns:a16="http://schemas.microsoft.com/office/drawing/2014/main" id="{DFA0623C-0B34-4074-8AA0-6428A5AF07A3}"/>
              </a:ext>
            </a:extLst>
          </p:cNvPr>
          <p:cNvSpPr/>
          <p:nvPr userDrawn="1"/>
        </p:nvSpPr>
        <p:spPr>
          <a:xfrm>
            <a:off x="7468839" y="3917949"/>
            <a:ext cx="2176462" cy="228282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32">
            <a:extLst>
              <a:ext uri="{FF2B5EF4-FFF2-40B4-BE49-F238E27FC236}">
                <a16:creationId xmlns:a16="http://schemas.microsoft.com/office/drawing/2014/main" id="{B5D335A5-A601-4D8A-AEF5-F34792FF565A}"/>
              </a:ext>
            </a:extLst>
          </p:cNvPr>
          <p:cNvSpPr>
            <a:spLocks noGrp="1"/>
          </p:cNvSpPr>
          <p:nvPr>
            <p:ph type="pic" sz="quarter" idx="21"/>
          </p:nvPr>
        </p:nvSpPr>
        <p:spPr>
          <a:xfrm>
            <a:off x="371474" y="260351"/>
            <a:ext cx="11520489" cy="5940424"/>
          </a:xfrm>
          <a:custGeom>
            <a:avLst/>
            <a:gdLst>
              <a:gd name="connsiteX0" fmla="*/ 9344026 w 11520489"/>
              <a:gd name="connsiteY0" fmla="*/ 3657598 h 5940424"/>
              <a:gd name="connsiteX1" fmla="*/ 11520489 w 11520489"/>
              <a:gd name="connsiteY1" fmla="*/ 3657598 h 5940424"/>
              <a:gd name="connsiteX2" fmla="*/ 11520489 w 11520489"/>
              <a:gd name="connsiteY2" fmla="*/ 5940424 h 5940424"/>
              <a:gd name="connsiteX3" fmla="*/ 9344026 w 11520489"/>
              <a:gd name="connsiteY3" fmla="*/ 5940424 h 5940424"/>
              <a:gd name="connsiteX4" fmla="*/ 9344026 w 11520489"/>
              <a:gd name="connsiteY4" fmla="*/ 2066924 h 5940424"/>
              <a:gd name="connsiteX5" fmla="*/ 11520489 w 11520489"/>
              <a:gd name="connsiteY5" fmla="*/ 2066924 h 5940424"/>
              <a:gd name="connsiteX6" fmla="*/ 11520489 w 11520489"/>
              <a:gd name="connsiteY6" fmla="*/ 3578224 h 5940424"/>
              <a:gd name="connsiteX7" fmla="*/ 9344026 w 11520489"/>
              <a:gd name="connsiteY7" fmla="*/ 3578224 h 5940424"/>
              <a:gd name="connsiteX8" fmla="*/ 7097365 w 11520489"/>
              <a:gd name="connsiteY8" fmla="*/ 2066924 h 5940424"/>
              <a:gd name="connsiteX9" fmla="*/ 9273828 w 11520489"/>
              <a:gd name="connsiteY9" fmla="*/ 2066924 h 5940424"/>
              <a:gd name="connsiteX10" fmla="*/ 9273828 w 11520489"/>
              <a:gd name="connsiteY10" fmla="*/ 3578224 h 5940424"/>
              <a:gd name="connsiteX11" fmla="*/ 7097365 w 11520489"/>
              <a:gd name="connsiteY11" fmla="*/ 3578224 h 5940424"/>
              <a:gd name="connsiteX12" fmla="*/ 2604044 w 11520489"/>
              <a:gd name="connsiteY12" fmla="*/ 2066923 h 5940424"/>
              <a:gd name="connsiteX13" fmla="*/ 4780506 w 11520489"/>
              <a:gd name="connsiteY13" fmla="*/ 2066923 h 5940424"/>
              <a:gd name="connsiteX14" fmla="*/ 4780506 w 11520489"/>
              <a:gd name="connsiteY14" fmla="*/ 3578222 h 5940424"/>
              <a:gd name="connsiteX15" fmla="*/ 2604044 w 11520489"/>
              <a:gd name="connsiteY15" fmla="*/ 3578222 h 5940424"/>
              <a:gd name="connsiteX16" fmla="*/ 0 w 11520489"/>
              <a:gd name="connsiteY16" fmla="*/ 2066923 h 5940424"/>
              <a:gd name="connsiteX17" fmla="*/ 2533843 w 11520489"/>
              <a:gd name="connsiteY17" fmla="*/ 2066923 h 5940424"/>
              <a:gd name="connsiteX18" fmla="*/ 2533843 w 11520489"/>
              <a:gd name="connsiteY18" fmla="*/ 3578222 h 5940424"/>
              <a:gd name="connsiteX19" fmla="*/ 0 w 11520489"/>
              <a:gd name="connsiteY19" fmla="*/ 3578222 h 5940424"/>
              <a:gd name="connsiteX20" fmla="*/ 2604046 w 11520489"/>
              <a:gd name="connsiteY20" fmla="*/ 0 h 5940424"/>
              <a:gd name="connsiteX21" fmla="*/ 4780509 w 11520489"/>
              <a:gd name="connsiteY21" fmla="*/ 0 h 5940424"/>
              <a:gd name="connsiteX22" fmla="*/ 4780509 w 11520489"/>
              <a:gd name="connsiteY22" fmla="*/ 1987550 h 5940424"/>
              <a:gd name="connsiteX23" fmla="*/ 2604046 w 11520489"/>
              <a:gd name="connsiteY23" fmla="*/ 1987550 h 5940424"/>
              <a:gd name="connsiteX24" fmla="*/ 2 w 11520489"/>
              <a:gd name="connsiteY24" fmla="*/ 0 h 5940424"/>
              <a:gd name="connsiteX25" fmla="*/ 2533845 w 11520489"/>
              <a:gd name="connsiteY25" fmla="*/ 0 h 5940424"/>
              <a:gd name="connsiteX26" fmla="*/ 2533845 w 11520489"/>
              <a:gd name="connsiteY26" fmla="*/ 1987550 h 5940424"/>
              <a:gd name="connsiteX27" fmla="*/ 2 w 11520489"/>
              <a:gd name="connsiteY27" fmla="*/ 1987550 h 5940424"/>
              <a:gd name="connsiteX28" fmla="*/ 7097365 w 11520489"/>
              <a:gd name="connsiteY28" fmla="*/ 0 h 5940424"/>
              <a:gd name="connsiteX29" fmla="*/ 9273828 w 11520489"/>
              <a:gd name="connsiteY29" fmla="*/ 0 h 5940424"/>
              <a:gd name="connsiteX30" fmla="*/ 9273828 w 11520489"/>
              <a:gd name="connsiteY30" fmla="*/ 1987550 h 5940424"/>
              <a:gd name="connsiteX31" fmla="*/ 7097365 w 11520489"/>
              <a:gd name="connsiteY31" fmla="*/ 1987550 h 5940424"/>
              <a:gd name="connsiteX32" fmla="*/ 4850705 w 11520489"/>
              <a:gd name="connsiteY32" fmla="*/ 0 h 5940424"/>
              <a:gd name="connsiteX33" fmla="*/ 7027168 w 11520489"/>
              <a:gd name="connsiteY33" fmla="*/ 0 h 5940424"/>
              <a:gd name="connsiteX34" fmla="*/ 7027168 w 11520489"/>
              <a:gd name="connsiteY34" fmla="*/ 1987550 h 5940424"/>
              <a:gd name="connsiteX35" fmla="*/ 4850705 w 11520489"/>
              <a:gd name="connsiteY35" fmla="*/ 1987550 h 5940424"/>
              <a:gd name="connsiteX36" fmla="*/ 9344025 w 11520489"/>
              <a:gd name="connsiteY36" fmla="*/ 0 h 5940424"/>
              <a:gd name="connsiteX37" fmla="*/ 11520488 w 11520489"/>
              <a:gd name="connsiteY37" fmla="*/ 0 h 5940424"/>
              <a:gd name="connsiteX38" fmla="*/ 11520488 w 11520489"/>
              <a:gd name="connsiteY38" fmla="*/ 1987550 h 5940424"/>
              <a:gd name="connsiteX39" fmla="*/ 9344025 w 11520489"/>
              <a:gd name="connsiteY39" fmla="*/ 1987550 h 594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520489" h="5940424">
                <a:moveTo>
                  <a:pt x="9344026" y="3657598"/>
                </a:moveTo>
                <a:lnTo>
                  <a:pt x="11520489" y="3657598"/>
                </a:lnTo>
                <a:lnTo>
                  <a:pt x="11520489" y="5940424"/>
                </a:lnTo>
                <a:lnTo>
                  <a:pt x="9344026" y="5940424"/>
                </a:lnTo>
                <a:close/>
                <a:moveTo>
                  <a:pt x="9344026" y="2066924"/>
                </a:moveTo>
                <a:lnTo>
                  <a:pt x="11520489" y="2066924"/>
                </a:lnTo>
                <a:lnTo>
                  <a:pt x="11520489" y="3578224"/>
                </a:lnTo>
                <a:lnTo>
                  <a:pt x="9344026" y="3578224"/>
                </a:lnTo>
                <a:close/>
                <a:moveTo>
                  <a:pt x="7097365" y="2066924"/>
                </a:moveTo>
                <a:lnTo>
                  <a:pt x="9273828" y="2066924"/>
                </a:lnTo>
                <a:lnTo>
                  <a:pt x="9273828" y="3578224"/>
                </a:lnTo>
                <a:lnTo>
                  <a:pt x="7097365" y="3578224"/>
                </a:lnTo>
                <a:close/>
                <a:moveTo>
                  <a:pt x="2604044" y="2066923"/>
                </a:moveTo>
                <a:lnTo>
                  <a:pt x="4780506" y="2066923"/>
                </a:lnTo>
                <a:lnTo>
                  <a:pt x="4780506" y="3578222"/>
                </a:lnTo>
                <a:lnTo>
                  <a:pt x="2604044" y="3578222"/>
                </a:lnTo>
                <a:close/>
                <a:moveTo>
                  <a:pt x="0" y="2066923"/>
                </a:moveTo>
                <a:lnTo>
                  <a:pt x="2533843" y="2066923"/>
                </a:lnTo>
                <a:lnTo>
                  <a:pt x="2533843" y="3578222"/>
                </a:lnTo>
                <a:lnTo>
                  <a:pt x="0" y="3578222"/>
                </a:lnTo>
                <a:close/>
                <a:moveTo>
                  <a:pt x="2604046" y="0"/>
                </a:moveTo>
                <a:lnTo>
                  <a:pt x="4780509" y="0"/>
                </a:lnTo>
                <a:lnTo>
                  <a:pt x="4780509" y="1987550"/>
                </a:lnTo>
                <a:lnTo>
                  <a:pt x="2604046" y="1987550"/>
                </a:lnTo>
                <a:close/>
                <a:moveTo>
                  <a:pt x="2" y="0"/>
                </a:moveTo>
                <a:lnTo>
                  <a:pt x="2533845" y="0"/>
                </a:lnTo>
                <a:lnTo>
                  <a:pt x="2533845" y="1987550"/>
                </a:lnTo>
                <a:lnTo>
                  <a:pt x="2" y="1987550"/>
                </a:lnTo>
                <a:close/>
                <a:moveTo>
                  <a:pt x="7097365" y="0"/>
                </a:moveTo>
                <a:lnTo>
                  <a:pt x="9273828" y="0"/>
                </a:lnTo>
                <a:lnTo>
                  <a:pt x="9273828" y="1987550"/>
                </a:lnTo>
                <a:lnTo>
                  <a:pt x="7097365" y="1987550"/>
                </a:lnTo>
                <a:close/>
                <a:moveTo>
                  <a:pt x="4850705" y="0"/>
                </a:moveTo>
                <a:lnTo>
                  <a:pt x="7027168" y="0"/>
                </a:lnTo>
                <a:lnTo>
                  <a:pt x="7027168" y="1987550"/>
                </a:lnTo>
                <a:lnTo>
                  <a:pt x="4850705" y="1987550"/>
                </a:lnTo>
                <a:close/>
                <a:moveTo>
                  <a:pt x="9344025" y="0"/>
                </a:moveTo>
                <a:lnTo>
                  <a:pt x="11520488" y="0"/>
                </a:lnTo>
                <a:lnTo>
                  <a:pt x="11520488" y="1987550"/>
                </a:lnTo>
                <a:lnTo>
                  <a:pt x="9344025" y="1987550"/>
                </a:lnTo>
                <a:close/>
              </a:path>
            </a:pathLst>
          </a:custGeom>
          <a:solidFill>
            <a:schemeClr val="bg1">
              <a:lumMod val="95000"/>
            </a:schemeClr>
          </a:solidFill>
        </p:spPr>
        <p:txBody>
          <a:bodyPr vert="horz" wrap="square" lIns="91440" tIns="45720" rIns="91440" bIns="45720" rtlCol="0" anchor="t">
            <a:no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348744154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096000" y="1233488"/>
            <a:ext cx="5795961" cy="4943475"/>
          </a:xfrm>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4" name="Content Placeholder 2">
            <a:extLst>
              <a:ext uri="{FF2B5EF4-FFF2-40B4-BE49-F238E27FC236}">
                <a16:creationId xmlns:a16="http://schemas.microsoft.com/office/drawing/2014/main" id="{EB19A9B6-F9A6-DB51-87B0-FF360E48DC2A}"/>
              </a:ext>
            </a:extLst>
          </p:cNvPr>
          <p:cNvSpPr>
            <a:spLocks noGrp="1"/>
          </p:cNvSpPr>
          <p:nvPr>
            <p:ph idx="13"/>
          </p:nvPr>
        </p:nvSpPr>
        <p:spPr>
          <a:xfrm>
            <a:off x="371475" y="1233487"/>
            <a:ext cx="5795961" cy="4943475"/>
          </a:xfrm>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19209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Content With Color Block and Picture_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C071DB-1B6B-4FC3-A099-12F35734D22D}"/>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768407-2D97-4F4F-8CB8-4D3668680B64}"/>
              </a:ext>
            </a:extLst>
          </p:cNvPr>
          <p:cNvSpPr/>
          <p:nvPr userDrawn="1"/>
        </p:nvSpPr>
        <p:spPr>
          <a:xfrm>
            <a:off x="371475" y="1460501"/>
            <a:ext cx="5724525" cy="47402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5" y="260351"/>
            <a:ext cx="11520487" cy="973137"/>
          </a:xfrm>
        </p:spPr>
        <p:txBody>
          <a:bodyPr>
            <a:normAutofit/>
          </a:bodyPr>
          <a:lstStyle>
            <a:lvl1pPr algn="l">
              <a:defRPr sz="36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546100" y="1638299"/>
            <a:ext cx="5346700" cy="4381501"/>
          </a:xfrm>
        </p:spPr>
        <p:txBody>
          <a:bodyPr>
            <a:normAutofit/>
          </a:bodyPr>
          <a:lstStyle>
            <a:lvl1pPr>
              <a:lnSpc>
                <a:spcPct val="100000"/>
              </a:lnSpc>
              <a:spcAft>
                <a:spcPts val="600"/>
              </a:spcAft>
              <a:defRPr sz="2400">
                <a:solidFill>
                  <a:schemeClr val="bg1"/>
                </a:solidFill>
                <a:latin typeface="Franklin Gothic Medium" panose="020B0603020102020204" pitchFamily="34" charset="0"/>
              </a:defRPr>
            </a:lvl1pPr>
            <a:lvl2pPr>
              <a:lnSpc>
                <a:spcPct val="100000"/>
              </a:lnSpc>
              <a:spcAft>
                <a:spcPts val="600"/>
              </a:spcAft>
              <a:defRPr sz="2000">
                <a:solidFill>
                  <a:schemeClr val="bg1"/>
                </a:solidFill>
                <a:latin typeface="Franklin Gothic Medium" panose="020B0603020102020204" pitchFamily="34" charset="0"/>
              </a:defRPr>
            </a:lvl2pPr>
            <a:lvl3pPr>
              <a:lnSpc>
                <a:spcPct val="100000"/>
              </a:lnSpc>
              <a:spcAft>
                <a:spcPts val="600"/>
              </a:spcAft>
              <a:defRPr sz="1800">
                <a:solidFill>
                  <a:schemeClr val="bg1"/>
                </a:solidFill>
                <a:latin typeface="Franklin Gothic Medium" panose="020B0603020102020204" pitchFamily="34" charset="0"/>
              </a:defRPr>
            </a:lvl3pPr>
            <a:lvl4pPr>
              <a:lnSpc>
                <a:spcPct val="100000"/>
              </a:lnSpc>
              <a:spcAft>
                <a:spcPts val="600"/>
              </a:spcAft>
              <a:defRPr sz="1600">
                <a:solidFill>
                  <a:schemeClr val="bg1"/>
                </a:solidFill>
                <a:latin typeface="Franklin Gothic Medium" panose="020B0603020102020204" pitchFamily="34" charset="0"/>
              </a:defRPr>
            </a:lvl4pPr>
            <a:lvl5pPr>
              <a:lnSpc>
                <a:spcPct val="100000"/>
              </a:lnSpc>
              <a:spcAft>
                <a:spcPts val="600"/>
              </a:spcAft>
              <a:defRPr sz="1600">
                <a:solidFill>
                  <a:schemeClr val="bg1"/>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7" name="Picture Placeholder 6">
            <a:extLst>
              <a:ext uri="{FF2B5EF4-FFF2-40B4-BE49-F238E27FC236}">
                <a16:creationId xmlns:a16="http://schemas.microsoft.com/office/drawing/2014/main" id="{6D4AFEBD-46AA-4A09-AD19-CDD123811A47}"/>
              </a:ext>
            </a:extLst>
          </p:cNvPr>
          <p:cNvSpPr>
            <a:spLocks noGrp="1"/>
          </p:cNvSpPr>
          <p:nvPr>
            <p:ph type="pic" sz="quarter" idx="13"/>
          </p:nvPr>
        </p:nvSpPr>
        <p:spPr>
          <a:xfrm>
            <a:off x="6270625" y="1460501"/>
            <a:ext cx="5621338" cy="474027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265215103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Content With Color Block and Picture_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C071DB-1B6B-4FC3-A099-12F35734D22D}"/>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768407-2D97-4F4F-8CB8-4D3668680B64}"/>
              </a:ext>
            </a:extLst>
          </p:cNvPr>
          <p:cNvSpPr/>
          <p:nvPr userDrawn="1"/>
        </p:nvSpPr>
        <p:spPr>
          <a:xfrm>
            <a:off x="371475" y="1460501"/>
            <a:ext cx="5724525" cy="474027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5" y="260351"/>
            <a:ext cx="11520487" cy="973137"/>
          </a:xfrm>
        </p:spPr>
        <p:txBody>
          <a:bodyPr>
            <a:normAutofit/>
          </a:bodyPr>
          <a:lstStyle>
            <a:lvl1pPr algn="l">
              <a:defRPr sz="36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546100" y="1638299"/>
            <a:ext cx="5346700" cy="4381501"/>
          </a:xfrm>
        </p:spPr>
        <p:txBody>
          <a:bodyPr>
            <a:normAutofit/>
          </a:bodyPr>
          <a:lstStyle>
            <a:lvl1pPr>
              <a:lnSpc>
                <a:spcPct val="100000"/>
              </a:lnSpc>
              <a:spcAft>
                <a:spcPts val="600"/>
              </a:spcAft>
              <a:defRPr sz="2400">
                <a:solidFill>
                  <a:schemeClr val="bg1"/>
                </a:solidFill>
                <a:latin typeface="Franklin Gothic Medium" panose="020B0603020102020204" pitchFamily="34" charset="0"/>
              </a:defRPr>
            </a:lvl1pPr>
            <a:lvl2pPr>
              <a:lnSpc>
                <a:spcPct val="100000"/>
              </a:lnSpc>
              <a:spcAft>
                <a:spcPts val="600"/>
              </a:spcAft>
              <a:defRPr sz="2000">
                <a:solidFill>
                  <a:schemeClr val="bg1"/>
                </a:solidFill>
                <a:latin typeface="Franklin Gothic Medium" panose="020B0603020102020204" pitchFamily="34" charset="0"/>
              </a:defRPr>
            </a:lvl2pPr>
            <a:lvl3pPr>
              <a:lnSpc>
                <a:spcPct val="100000"/>
              </a:lnSpc>
              <a:spcAft>
                <a:spcPts val="600"/>
              </a:spcAft>
              <a:defRPr sz="1800">
                <a:solidFill>
                  <a:schemeClr val="bg1"/>
                </a:solidFill>
                <a:latin typeface="Franklin Gothic Medium" panose="020B0603020102020204" pitchFamily="34" charset="0"/>
              </a:defRPr>
            </a:lvl3pPr>
            <a:lvl4pPr>
              <a:lnSpc>
                <a:spcPct val="100000"/>
              </a:lnSpc>
              <a:spcAft>
                <a:spcPts val="600"/>
              </a:spcAft>
              <a:defRPr sz="1600">
                <a:solidFill>
                  <a:schemeClr val="bg1"/>
                </a:solidFill>
                <a:latin typeface="Franklin Gothic Medium" panose="020B0603020102020204" pitchFamily="34" charset="0"/>
              </a:defRPr>
            </a:lvl4pPr>
            <a:lvl5pPr>
              <a:lnSpc>
                <a:spcPct val="100000"/>
              </a:lnSpc>
              <a:spcAft>
                <a:spcPts val="600"/>
              </a:spcAft>
              <a:defRPr sz="1600">
                <a:solidFill>
                  <a:schemeClr val="bg1"/>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7" name="Picture Placeholder 6">
            <a:extLst>
              <a:ext uri="{FF2B5EF4-FFF2-40B4-BE49-F238E27FC236}">
                <a16:creationId xmlns:a16="http://schemas.microsoft.com/office/drawing/2014/main" id="{6D4AFEBD-46AA-4A09-AD19-CDD123811A47}"/>
              </a:ext>
            </a:extLst>
          </p:cNvPr>
          <p:cNvSpPr>
            <a:spLocks noGrp="1"/>
          </p:cNvSpPr>
          <p:nvPr>
            <p:ph type="pic" sz="quarter" idx="13"/>
          </p:nvPr>
        </p:nvSpPr>
        <p:spPr>
          <a:xfrm>
            <a:off x="6270625" y="1460501"/>
            <a:ext cx="5621338" cy="474027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16172017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Title, Content With Color Block and Picture_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C071DB-1B6B-4FC3-A099-12F35734D22D}"/>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768407-2D97-4F4F-8CB8-4D3668680B64}"/>
              </a:ext>
            </a:extLst>
          </p:cNvPr>
          <p:cNvSpPr/>
          <p:nvPr userDrawn="1"/>
        </p:nvSpPr>
        <p:spPr>
          <a:xfrm>
            <a:off x="371475" y="1460501"/>
            <a:ext cx="5724525" cy="474027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5" y="260351"/>
            <a:ext cx="11520487" cy="973137"/>
          </a:xfrm>
        </p:spPr>
        <p:txBody>
          <a:bodyPr>
            <a:normAutofit/>
          </a:bodyPr>
          <a:lstStyle>
            <a:lvl1pPr algn="l">
              <a:defRPr sz="36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546100" y="1638299"/>
            <a:ext cx="5346700" cy="4381501"/>
          </a:xfrm>
        </p:spPr>
        <p:txBody>
          <a:bodyPr>
            <a:normAutofit/>
          </a:bodyPr>
          <a:lstStyle>
            <a:lvl1pPr>
              <a:lnSpc>
                <a:spcPct val="100000"/>
              </a:lnSpc>
              <a:spcAft>
                <a:spcPts val="600"/>
              </a:spcAft>
              <a:defRPr sz="2400">
                <a:solidFill>
                  <a:schemeClr val="bg1"/>
                </a:solidFill>
                <a:latin typeface="Franklin Gothic Medium" panose="020B0603020102020204" pitchFamily="34" charset="0"/>
              </a:defRPr>
            </a:lvl1pPr>
            <a:lvl2pPr>
              <a:lnSpc>
                <a:spcPct val="100000"/>
              </a:lnSpc>
              <a:spcAft>
                <a:spcPts val="600"/>
              </a:spcAft>
              <a:defRPr sz="2000">
                <a:solidFill>
                  <a:schemeClr val="bg1"/>
                </a:solidFill>
                <a:latin typeface="Franklin Gothic Medium" panose="020B0603020102020204" pitchFamily="34" charset="0"/>
              </a:defRPr>
            </a:lvl2pPr>
            <a:lvl3pPr>
              <a:lnSpc>
                <a:spcPct val="100000"/>
              </a:lnSpc>
              <a:spcAft>
                <a:spcPts val="600"/>
              </a:spcAft>
              <a:defRPr sz="1800">
                <a:solidFill>
                  <a:schemeClr val="bg1"/>
                </a:solidFill>
                <a:latin typeface="Franklin Gothic Medium" panose="020B0603020102020204" pitchFamily="34" charset="0"/>
              </a:defRPr>
            </a:lvl3pPr>
            <a:lvl4pPr>
              <a:lnSpc>
                <a:spcPct val="100000"/>
              </a:lnSpc>
              <a:spcAft>
                <a:spcPts val="600"/>
              </a:spcAft>
              <a:defRPr sz="1600">
                <a:solidFill>
                  <a:schemeClr val="bg1"/>
                </a:solidFill>
                <a:latin typeface="Franklin Gothic Medium" panose="020B0603020102020204" pitchFamily="34" charset="0"/>
              </a:defRPr>
            </a:lvl4pPr>
            <a:lvl5pPr>
              <a:lnSpc>
                <a:spcPct val="100000"/>
              </a:lnSpc>
              <a:spcAft>
                <a:spcPts val="600"/>
              </a:spcAft>
              <a:defRPr sz="1600">
                <a:solidFill>
                  <a:schemeClr val="bg1"/>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7" name="Picture Placeholder 6">
            <a:extLst>
              <a:ext uri="{FF2B5EF4-FFF2-40B4-BE49-F238E27FC236}">
                <a16:creationId xmlns:a16="http://schemas.microsoft.com/office/drawing/2014/main" id="{6D4AFEBD-46AA-4A09-AD19-CDD123811A47}"/>
              </a:ext>
            </a:extLst>
          </p:cNvPr>
          <p:cNvSpPr>
            <a:spLocks noGrp="1"/>
          </p:cNvSpPr>
          <p:nvPr>
            <p:ph type="pic" sz="quarter" idx="13"/>
          </p:nvPr>
        </p:nvSpPr>
        <p:spPr>
          <a:xfrm>
            <a:off x="6270625" y="1460501"/>
            <a:ext cx="5621338" cy="474027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21447259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Title, Content With Color Block and Picture_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C071DB-1B6B-4FC3-A099-12F35734D22D}"/>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768407-2D97-4F4F-8CB8-4D3668680B64}"/>
              </a:ext>
            </a:extLst>
          </p:cNvPr>
          <p:cNvSpPr/>
          <p:nvPr userDrawn="1"/>
        </p:nvSpPr>
        <p:spPr>
          <a:xfrm>
            <a:off x="371475" y="1460501"/>
            <a:ext cx="5724525" cy="474027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5" y="260351"/>
            <a:ext cx="11520487" cy="973137"/>
          </a:xfrm>
        </p:spPr>
        <p:txBody>
          <a:bodyPr>
            <a:normAutofit/>
          </a:bodyPr>
          <a:lstStyle>
            <a:lvl1pPr algn="l">
              <a:defRPr sz="36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546100" y="1638299"/>
            <a:ext cx="5346700" cy="4381501"/>
          </a:xfrm>
        </p:spPr>
        <p:txBody>
          <a:bodyPr>
            <a:normAutofit/>
          </a:bodyPr>
          <a:lstStyle>
            <a:lvl1pPr>
              <a:lnSpc>
                <a:spcPct val="100000"/>
              </a:lnSpc>
              <a:spcAft>
                <a:spcPts val="600"/>
              </a:spcAft>
              <a:defRPr sz="2400">
                <a:solidFill>
                  <a:schemeClr val="bg1"/>
                </a:solidFill>
                <a:latin typeface="Franklin Gothic Medium" panose="020B0603020102020204" pitchFamily="34" charset="0"/>
              </a:defRPr>
            </a:lvl1pPr>
            <a:lvl2pPr>
              <a:lnSpc>
                <a:spcPct val="100000"/>
              </a:lnSpc>
              <a:spcAft>
                <a:spcPts val="600"/>
              </a:spcAft>
              <a:defRPr sz="2000">
                <a:solidFill>
                  <a:schemeClr val="bg1"/>
                </a:solidFill>
                <a:latin typeface="Franklin Gothic Medium" panose="020B0603020102020204" pitchFamily="34" charset="0"/>
              </a:defRPr>
            </a:lvl2pPr>
            <a:lvl3pPr>
              <a:lnSpc>
                <a:spcPct val="100000"/>
              </a:lnSpc>
              <a:spcAft>
                <a:spcPts val="600"/>
              </a:spcAft>
              <a:defRPr sz="1800">
                <a:solidFill>
                  <a:schemeClr val="bg1"/>
                </a:solidFill>
                <a:latin typeface="Franklin Gothic Medium" panose="020B0603020102020204" pitchFamily="34" charset="0"/>
              </a:defRPr>
            </a:lvl3pPr>
            <a:lvl4pPr>
              <a:lnSpc>
                <a:spcPct val="100000"/>
              </a:lnSpc>
              <a:spcAft>
                <a:spcPts val="600"/>
              </a:spcAft>
              <a:defRPr sz="1600">
                <a:solidFill>
                  <a:schemeClr val="bg1"/>
                </a:solidFill>
                <a:latin typeface="Franklin Gothic Medium" panose="020B0603020102020204" pitchFamily="34" charset="0"/>
              </a:defRPr>
            </a:lvl4pPr>
            <a:lvl5pPr>
              <a:lnSpc>
                <a:spcPct val="100000"/>
              </a:lnSpc>
              <a:spcAft>
                <a:spcPts val="600"/>
              </a:spcAft>
              <a:defRPr sz="1600">
                <a:solidFill>
                  <a:schemeClr val="bg1"/>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7" name="Picture Placeholder 6">
            <a:extLst>
              <a:ext uri="{FF2B5EF4-FFF2-40B4-BE49-F238E27FC236}">
                <a16:creationId xmlns:a16="http://schemas.microsoft.com/office/drawing/2014/main" id="{6D4AFEBD-46AA-4A09-AD19-CDD123811A47}"/>
              </a:ext>
            </a:extLst>
          </p:cNvPr>
          <p:cNvSpPr>
            <a:spLocks noGrp="1"/>
          </p:cNvSpPr>
          <p:nvPr>
            <p:ph type="pic" sz="quarter" idx="13"/>
          </p:nvPr>
        </p:nvSpPr>
        <p:spPr>
          <a:xfrm>
            <a:off x="6270625" y="1460501"/>
            <a:ext cx="5621338" cy="474027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98622870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Content with and Without Color Block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dirty="0"/>
              <a:t>Click to edit Master title style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D928258E-48B5-471F-BC61-B45FB2CA51BA}"/>
              </a:ext>
            </a:extLst>
          </p:cNvPr>
          <p:cNvSpPr/>
          <p:nvPr userDrawn="1"/>
        </p:nvSpPr>
        <p:spPr>
          <a:xfrm>
            <a:off x="371474" y="1233488"/>
            <a:ext cx="4419187" cy="496728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9867FAC3-5109-4D5D-8105-FC48313396C4}"/>
              </a:ext>
            </a:extLst>
          </p:cNvPr>
          <p:cNvSpPr>
            <a:spLocks noGrp="1"/>
          </p:cNvSpPr>
          <p:nvPr>
            <p:ph type="body" sz="quarter" idx="14"/>
          </p:nvPr>
        </p:nvSpPr>
        <p:spPr>
          <a:xfrm>
            <a:off x="546100" y="1450975"/>
            <a:ext cx="4065588" cy="4552950"/>
          </a:xfrm>
        </p:spPr>
        <p:txBody>
          <a:bodyPr>
            <a:normAutofit/>
          </a:bodyPr>
          <a:lstStyle>
            <a:lvl1pPr>
              <a:lnSpc>
                <a:spcPct val="100000"/>
              </a:lnSpc>
              <a:spcAft>
                <a:spcPts val="600"/>
              </a:spcAft>
              <a:defRPr sz="2400">
                <a:solidFill>
                  <a:schemeClr val="bg1"/>
                </a:solidFill>
                <a:latin typeface="Franklin Gothic Medium" panose="020B0603020102020204" pitchFamily="34" charset="0"/>
              </a:defRPr>
            </a:lvl1pPr>
            <a:lvl2pPr>
              <a:lnSpc>
                <a:spcPct val="100000"/>
              </a:lnSpc>
              <a:spcAft>
                <a:spcPts val="600"/>
              </a:spcAft>
              <a:defRPr sz="2000">
                <a:solidFill>
                  <a:schemeClr val="bg1"/>
                </a:solidFill>
                <a:latin typeface="Franklin Gothic Medium" panose="020B0603020102020204" pitchFamily="34" charset="0"/>
              </a:defRPr>
            </a:lvl2pPr>
            <a:lvl3pPr>
              <a:lnSpc>
                <a:spcPct val="100000"/>
              </a:lnSpc>
              <a:spcAft>
                <a:spcPts val="600"/>
              </a:spcAft>
              <a:defRPr sz="1800">
                <a:solidFill>
                  <a:schemeClr val="bg1"/>
                </a:solidFill>
                <a:latin typeface="Franklin Gothic Medium" panose="020B0603020102020204" pitchFamily="34" charset="0"/>
              </a:defRPr>
            </a:lvl3pPr>
            <a:lvl4pPr>
              <a:lnSpc>
                <a:spcPct val="100000"/>
              </a:lnSpc>
              <a:spcAft>
                <a:spcPts val="600"/>
              </a:spcAft>
              <a:defRPr sz="1600">
                <a:solidFill>
                  <a:schemeClr val="bg1"/>
                </a:solidFill>
                <a:latin typeface="Franklin Gothic Medium" panose="020B0603020102020204" pitchFamily="34" charset="0"/>
              </a:defRPr>
            </a:lvl4pPr>
            <a:lvl5pPr>
              <a:lnSpc>
                <a:spcPct val="100000"/>
              </a:lnSpc>
              <a:spcAft>
                <a:spcPts val="600"/>
              </a:spcAft>
              <a:defRPr sz="1600">
                <a:solidFill>
                  <a:schemeClr val="bg1"/>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a:extLst>
              <a:ext uri="{FF2B5EF4-FFF2-40B4-BE49-F238E27FC236}">
                <a16:creationId xmlns:a16="http://schemas.microsoft.com/office/drawing/2014/main" id="{551A430E-ED7B-3EDE-9EB4-0D4DA26EDFC7}"/>
              </a:ext>
            </a:extLst>
          </p:cNvPr>
          <p:cNvSpPr>
            <a:spLocks noGrp="1"/>
          </p:cNvSpPr>
          <p:nvPr>
            <p:ph sz="quarter" idx="15"/>
          </p:nvPr>
        </p:nvSpPr>
        <p:spPr>
          <a:xfrm>
            <a:off x="4879975" y="1233488"/>
            <a:ext cx="7011988" cy="4967287"/>
          </a:xfrm>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94635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itle, Content with and Without Color Block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dirty="0"/>
              <a:t>Click to edit Master title style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D928258E-48B5-471F-BC61-B45FB2CA51BA}"/>
              </a:ext>
            </a:extLst>
          </p:cNvPr>
          <p:cNvSpPr/>
          <p:nvPr userDrawn="1"/>
        </p:nvSpPr>
        <p:spPr>
          <a:xfrm>
            <a:off x="371474" y="1233488"/>
            <a:ext cx="4419187" cy="496728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9867FAC3-5109-4D5D-8105-FC48313396C4}"/>
              </a:ext>
            </a:extLst>
          </p:cNvPr>
          <p:cNvSpPr>
            <a:spLocks noGrp="1"/>
          </p:cNvSpPr>
          <p:nvPr>
            <p:ph type="body" sz="quarter" idx="14"/>
          </p:nvPr>
        </p:nvSpPr>
        <p:spPr>
          <a:xfrm>
            <a:off x="546100" y="1450975"/>
            <a:ext cx="4065588" cy="4552950"/>
          </a:xfrm>
        </p:spPr>
        <p:txBody>
          <a:bodyPr>
            <a:normAutofit/>
          </a:bodyPr>
          <a:lstStyle>
            <a:lvl1pPr>
              <a:lnSpc>
                <a:spcPct val="100000"/>
              </a:lnSpc>
              <a:spcAft>
                <a:spcPts val="600"/>
              </a:spcAft>
              <a:defRPr sz="2400">
                <a:solidFill>
                  <a:schemeClr val="bg1"/>
                </a:solidFill>
                <a:latin typeface="Franklin Gothic Medium" panose="020B0603020102020204" pitchFamily="34" charset="0"/>
              </a:defRPr>
            </a:lvl1pPr>
            <a:lvl2pPr>
              <a:lnSpc>
                <a:spcPct val="100000"/>
              </a:lnSpc>
              <a:spcAft>
                <a:spcPts val="600"/>
              </a:spcAft>
              <a:defRPr sz="2000">
                <a:solidFill>
                  <a:schemeClr val="bg1"/>
                </a:solidFill>
                <a:latin typeface="Franklin Gothic Medium" panose="020B0603020102020204" pitchFamily="34" charset="0"/>
              </a:defRPr>
            </a:lvl2pPr>
            <a:lvl3pPr>
              <a:lnSpc>
                <a:spcPct val="100000"/>
              </a:lnSpc>
              <a:spcAft>
                <a:spcPts val="600"/>
              </a:spcAft>
              <a:defRPr sz="1800">
                <a:solidFill>
                  <a:schemeClr val="bg1"/>
                </a:solidFill>
                <a:latin typeface="Franklin Gothic Medium" panose="020B0603020102020204" pitchFamily="34" charset="0"/>
              </a:defRPr>
            </a:lvl3pPr>
            <a:lvl4pPr>
              <a:lnSpc>
                <a:spcPct val="100000"/>
              </a:lnSpc>
              <a:spcAft>
                <a:spcPts val="600"/>
              </a:spcAft>
              <a:defRPr sz="1600">
                <a:solidFill>
                  <a:schemeClr val="bg1"/>
                </a:solidFill>
                <a:latin typeface="Franklin Gothic Medium" panose="020B0603020102020204" pitchFamily="34" charset="0"/>
              </a:defRPr>
            </a:lvl4pPr>
            <a:lvl5pPr>
              <a:lnSpc>
                <a:spcPct val="100000"/>
              </a:lnSpc>
              <a:spcAft>
                <a:spcPts val="600"/>
              </a:spcAft>
              <a:defRPr sz="1600">
                <a:solidFill>
                  <a:schemeClr val="bg1"/>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a:extLst>
              <a:ext uri="{FF2B5EF4-FFF2-40B4-BE49-F238E27FC236}">
                <a16:creationId xmlns:a16="http://schemas.microsoft.com/office/drawing/2014/main" id="{551A430E-ED7B-3EDE-9EB4-0D4DA26EDFC7}"/>
              </a:ext>
            </a:extLst>
          </p:cNvPr>
          <p:cNvSpPr>
            <a:spLocks noGrp="1"/>
          </p:cNvSpPr>
          <p:nvPr>
            <p:ph sz="quarter" idx="15"/>
          </p:nvPr>
        </p:nvSpPr>
        <p:spPr>
          <a:xfrm>
            <a:off x="4879975" y="1233488"/>
            <a:ext cx="7011988" cy="4967287"/>
          </a:xfrm>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91238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_Title, Content with and Without Color Block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dirty="0"/>
              <a:t>Click to edit Master title style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D928258E-48B5-471F-BC61-B45FB2CA51BA}"/>
              </a:ext>
            </a:extLst>
          </p:cNvPr>
          <p:cNvSpPr/>
          <p:nvPr userDrawn="1"/>
        </p:nvSpPr>
        <p:spPr>
          <a:xfrm>
            <a:off x="371474" y="1233488"/>
            <a:ext cx="4419187" cy="496728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9867FAC3-5109-4D5D-8105-FC48313396C4}"/>
              </a:ext>
            </a:extLst>
          </p:cNvPr>
          <p:cNvSpPr>
            <a:spLocks noGrp="1"/>
          </p:cNvSpPr>
          <p:nvPr>
            <p:ph type="body" sz="quarter" idx="14"/>
          </p:nvPr>
        </p:nvSpPr>
        <p:spPr>
          <a:xfrm>
            <a:off x="546100" y="1450975"/>
            <a:ext cx="4065588" cy="4552950"/>
          </a:xfrm>
        </p:spPr>
        <p:txBody>
          <a:bodyPr>
            <a:normAutofit/>
          </a:bodyPr>
          <a:lstStyle>
            <a:lvl1pPr>
              <a:lnSpc>
                <a:spcPct val="100000"/>
              </a:lnSpc>
              <a:spcAft>
                <a:spcPts val="600"/>
              </a:spcAft>
              <a:defRPr sz="2400">
                <a:solidFill>
                  <a:schemeClr val="bg1"/>
                </a:solidFill>
                <a:latin typeface="Franklin Gothic Medium" panose="020B0603020102020204" pitchFamily="34" charset="0"/>
              </a:defRPr>
            </a:lvl1pPr>
            <a:lvl2pPr>
              <a:lnSpc>
                <a:spcPct val="100000"/>
              </a:lnSpc>
              <a:spcAft>
                <a:spcPts val="600"/>
              </a:spcAft>
              <a:defRPr sz="2000">
                <a:solidFill>
                  <a:schemeClr val="bg1"/>
                </a:solidFill>
                <a:latin typeface="Franklin Gothic Medium" panose="020B0603020102020204" pitchFamily="34" charset="0"/>
              </a:defRPr>
            </a:lvl2pPr>
            <a:lvl3pPr>
              <a:lnSpc>
                <a:spcPct val="100000"/>
              </a:lnSpc>
              <a:spcAft>
                <a:spcPts val="600"/>
              </a:spcAft>
              <a:defRPr sz="1800">
                <a:solidFill>
                  <a:schemeClr val="bg1"/>
                </a:solidFill>
                <a:latin typeface="Franklin Gothic Medium" panose="020B0603020102020204" pitchFamily="34" charset="0"/>
              </a:defRPr>
            </a:lvl3pPr>
            <a:lvl4pPr>
              <a:lnSpc>
                <a:spcPct val="100000"/>
              </a:lnSpc>
              <a:spcAft>
                <a:spcPts val="600"/>
              </a:spcAft>
              <a:defRPr sz="1600">
                <a:solidFill>
                  <a:schemeClr val="bg1"/>
                </a:solidFill>
                <a:latin typeface="Franklin Gothic Medium" panose="020B0603020102020204" pitchFamily="34" charset="0"/>
              </a:defRPr>
            </a:lvl4pPr>
            <a:lvl5pPr>
              <a:lnSpc>
                <a:spcPct val="100000"/>
              </a:lnSpc>
              <a:spcAft>
                <a:spcPts val="600"/>
              </a:spcAft>
              <a:defRPr sz="1600">
                <a:solidFill>
                  <a:schemeClr val="bg1"/>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a:extLst>
              <a:ext uri="{FF2B5EF4-FFF2-40B4-BE49-F238E27FC236}">
                <a16:creationId xmlns:a16="http://schemas.microsoft.com/office/drawing/2014/main" id="{551A430E-ED7B-3EDE-9EB4-0D4DA26EDFC7}"/>
              </a:ext>
            </a:extLst>
          </p:cNvPr>
          <p:cNvSpPr>
            <a:spLocks noGrp="1"/>
          </p:cNvSpPr>
          <p:nvPr>
            <p:ph sz="quarter" idx="15"/>
          </p:nvPr>
        </p:nvSpPr>
        <p:spPr>
          <a:xfrm>
            <a:off x="4879975" y="1233488"/>
            <a:ext cx="7011988" cy="4967287"/>
          </a:xfrm>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705220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_Title, Content with and Without Color Block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dirty="0"/>
              <a:t>Click to edit Master title style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D928258E-48B5-471F-BC61-B45FB2CA51BA}"/>
              </a:ext>
            </a:extLst>
          </p:cNvPr>
          <p:cNvSpPr/>
          <p:nvPr userDrawn="1"/>
        </p:nvSpPr>
        <p:spPr>
          <a:xfrm>
            <a:off x="371474" y="1233488"/>
            <a:ext cx="4419187" cy="4967287"/>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9867FAC3-5109-4D5D-8105-FC48313396C4}"/>
              </a:ext>
            </a:extLst>
          </p:cNvPr>
          <p:cNvSpPr>
            <a:spLocks noGrp="1"/>
          </p:cNvSpPr>
          <p:nvPr>
            <p:ph type="body" sz="quarter" idx="14"/>
          </p:nvPr>
        </p:nvSpPr>
        <p:spPr>
          <a:xfrm>
            <a:off x="546100" y="1450975"/>
            <a:ext cx="4065588" cy="4552950"/>
          </a:xfrm>
        </p:spPr>
        <p:txBody>
          <a:bodyPr>
            <a:normAutofit/>
          </a:bodyPr>
          <a:lstStyle>
            <a:lvl1pPr>
              <a:lnSpc>
                <a:spcPct val="100000"/>
              </a:lnSpc>
              <a:spcAft>
                <a:spcPts val="600"/>
              </a:spcAft>
              <a:defRPr sz="2400">
                <a:solidFill>
                  <a:schemeClr val="bg1"/>
                </a:solidFill>
                <a:latin typeface="Franklin Gothic Medium" panose="020B0603020102020204" pitchFamily="34" charset="0"/>
              </a:defRPr>
            </a:lvl1pPr>
            <a:lvl2pPr>
              <a:lnSpc>
                <a:spcPct val="100000"/>
              </a:lnSpc>
              <a:spcAft>
                <a:spcPts val="600"/>
              </a:spcAft>
              <a:defRPr sz="2000">
                <a:solidFill>
                  <a:schemeClr val="bg1"/>
                </a:solidFill>
                <a:latin typeface="Franklin Gothic Medium" panose="020B0603020102020204" pitchFamily="34" charset="0"/>
              </a:defRPr>
            </a:lvl2pPr>
            <a:lvl3pPr>
              <a:lnSpc>
                <a:spcPct val="100000"/>
              </a:lnSpc>
              <a:spcAft>
                <a:spcPts val="600"/>
              </a:spcAft>
              <a:defRPr sz="1800">
                <a:solidFill>
                  <a:schemeClr val="bg1"/>
                </a:solidFill>
                <a:latin typeface="Franklin Gothic Medium" panose="020B0603020102020204" pitchFamily="34" charset="0"/>
              </a:defRPr>
            </a:lvl3pPr>
            <a:lvl4pPr>
              <a:lnSpc>
                <a:spcPct val="100000"/>
              </a:lnSpc>
              <a:spcAft>
                <a:spcPts val="600"/>
              </a:spcAft>
              <a:defRPr sz="1600">
                <a:solidFill>
                  <a:schemeClr val="bg1"/>
                </a:solidFill>
                <a:latin typeface="Franklin Gothic Medium" panose="020B0603020102020204" pitchFamily="34" charset="0"/>
              </a:defRPr>
            </a:lvl4pPr>
            <a:lvl5pPr>
              <a:lnSpc>
                <a:spcPct val="100000"/>
              </a:lnSpc>
              <a:spcAft>
                <a:spcPts val="600"/>
              </a:spcAft>
              <a:defRPr sz="1600">
                <a:solidFill>
                  <a:schemeClr val="bg1"/>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a:extLst>
              <a:ext uri="{FF2B5EF4-FFF2-40B4-BE49-F238E27FC236}">
                <a16:creationId xmlns:a16="http://schemas.microsoft.com/office/drawing/2014/main" id="{551A430E-ED7B-3EDE-9EB4-0D4DA26EDFC7}"/>
              </a:ext>
            </a:extLst>
          </p:cNvPr>
          <p:cNvSpPr>
            <a:spLocks noGrp="1"/>
          </p:cNvSpPr>
          <p:nvPr>
            <p:ph sz="quarter" idx="15"/>
          </p:nvPr>
        </p:nvSpPr>
        <p:spPr>
          <a:xfrm>
            <a:off x="4879975" y="1233488"/>
            <a:ext cx="7011988" cy="4967287"/>
          </a:xfrm>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7086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Main Title Slide (1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1508BC1-7ABB-42C8-B268-3C6F4FD455DE}"/>
              </a:ext>
            </a:extLst>
          </p:cNvPr>
          <p:cNvSpPr/>
          <p:nvPr userDrawn="1"/>
        </p:nvSpPr>
        <p:spPr>
          <a:xfrm>
            <a:off x="200025" y="-1"/>
            <a:ext cx="11991975" cy="6858000"/>
          </a:xfrm>
          <a:prstGeom prst="rect">
            <a:avLst/>
          </a:prstGeom>
          <a:solidFill>
            <a:srgbClr val="1C5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1"/>
            <a:ext cx="3714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hasCustomPrompt="1"/>
          </p:nvPr>
        </p:nvSpPr>
        <p:spPr>
          <a:xfrm>
            <a:off x="6905625" y="1512889"/>
            <a:ext cx="4986338" cy="3262311"/>
          </a:xfrm>
        </p:spPr>
        <p:txBody>
          <a:bodyPr anchor="b"/>
          <a:lstStyle>
            <a:lvl1pPr algn="l">
              <a:defRPr sz="6000">
                <a:solidFill>
                  <a:schemeClr val="bg1"/>
                </a:solidFill>
              </a:defRPr>
            </a:lvl1pPr>
          </a:lstStyle>
          <a:p>
            <a:r>
              <a:rPr lang="en-US" dirty="0"/>
              <a:t>Presentation Title</a:t>
            </a:r>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hasCustomPrompt="1"/>
          </p:nvPr>
        </p:nvSpPr>
        <p:spPr>
          <a:xfrm>
            <a:off x="6905625" y="4927600"/>
            <a:ext cx="4986338" cy="641927"/>
          </a:xfrm>
        </p:spPr>
        <p:txBody>
          <a:bodyPr>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6" name="Picture Placeholder 12">
            <a:extLst>
              <a:ext uri="{FF2B5EF4-FFF2-40B4-BE49-F238E27FC236}">
                <a16:creationId xmlns:a16="http://schemas.microsoft.com/office/drawing/2014/main" id="{8101A9AC-5453-8F3A-62FD-51DEADD51A85}"/>
              </a:ext>
            </a:extLst>
          </p:cNvPr>
          <p:cNvSpPr>
            <a:spLocks noGrp="1"/>
          </p:cNvSpPr>
          <p:nvPr>
            <p:ph type="pic" sz="quarter" idx="11"/>
          </p:nvPr>
        </p:nvSpPr>
        <p:spPr>
          <a:xfrm>
            <a:off x="640079" y="0"/>
            <a:ext cx="5771833" cy="6858000"/>
          </a:xfrm>
          <a:solidFill>
            <a:schemeClr val="tx2">
              <a:lumMod val="20000"/>
              <a:lumOff val="80000"/>
            </a:schemeClr>
          </a:solidFill>
        </p:spPr>
        <p:txBody>
          <a:bodyPr anchor="ctr"/>
          <a:lstStyle>
            <a:lvl1pPr marL="0" indent="0" algn="ctr">
              <a:buNone/>
              <a:defRPr/>
            </a:lvl1pPr>
          </a:lstStyle>
          <a:p>
            <a:endParaRPr lang="en-US" dirty="0"/>
          </a:p>
          <a:p>
            <a:endParaRPr lang="en-US" dirty="0"/>
          </a:p>
          <a:p>
            <a:r>
              <a:rPr lang="en-US" dirty="0"/>
              <a:t>Click to add picture</a:t>
            </a:r>
          </a:p>
        </p:txBody>
      </p:sp>
      <p:pic>
        <p:nvPicPr>
          <p:cNvPr id="5" name="Picture 4" descr="A logo with a triangle and a triangle in the middle&#10;&#10;Description automatically generated">
            <a:extLst>
              <a:ext uri="{FF2B5EF4-FFF2-40B4-BE49-F238E27FC236}">
                <a16:creationId xmlns:a16="http://schemas.microsoft.com/office/drawing/2014/main" id="{4C99F01F-582E-0909-8146-0A3DB9EEED05}"/>
              </a:ext>
            </a:extLst>
          </p:cNvPr>
          <p:cNvPicPr>
            <a:picLocks noChangeAspect="1"/>
          </p:cNvPicPr>
          <p:nvPr userDrawn="1"/>
        </p:nvPicPr>
        <p:blipFill>
          <a:blip r:embed="rId2"/>
          <a:stretch>
            <a:fillRect/>
          </a:stretch>
        </p:blipFill>
        <p:spPr>
          <a:xfrm>
            <a:off x="8567764" y="195652"/>
            <a:ext cx="3324199" cy="821816"/>
          </a:xfrm>
          <a:prstGeom prst="rect">
            <a:avLst/>
          </a:prstGeom>
        </p:spPr>
      </p:pic>
      <p:sp>
        <p:nvSpPr>
          <p:cNvPr id="9" name="Text Placeholder 13">
            <a:extLst>
              <a:ext uri="{FF2B5EF4-FFF2-40B4-BE49-F238E27FC236}">
                <a16:creationId xmlns:a16="http://schemas.microsoft.com/office/drawing/2014/main" id="{8F0C40B0-E387-AA5B-24A6-456D530C1E6C}"/>
              </a:ext>
            </a:extLst>
          </p:cNvPr>
          <p:cNvSpPr>
            <a:spLocks noGrp="1"/>
          </p:cNvSpPr>
          <p:nvPr>
            <p:ph type="body" sz="quarter" idx="12" hasCustomPrompt="1"/>
          </p:nvPr>
        </p:nvSpPr>
        <p:spPr>
          <a:xfrm>
            <a:off x="6885754" y="5721927"/>
            <a:ext cx="5006209" cy="861753"/>
          </a:xfrm>
        </p:spPr>
        <p:txBody>
          <a:bodyPr>
            <a:normAutofit/>
          </a:bodyPr>
          <a:lstStyle>
            <a:lvl1pPr marL="0" indent="0">
              <a:buNone/>
              <a:defRPr sz="2000" b="1" i="1">
                <a:solidFill>
                  <a:schemeClr val="bg1"/>
                </a:solidFill>
              </a:defRPr>
            </a:lvl1pPr>
          </a:lstStyle>
          <a:p>
            <a:pPr lvl="0"/>
            <a:r>
              <a:rPr lang="en-US" dirty="0"/>
              <a:t>Presented by: Name, Work Title</a:t>
            </a:r>
          </a:p>
        </p:txBody>
      </p:sp>
    </p:spTree>
    <p:extLst>
      <p:ext uri="{BB962C8B-B14F-4D97-AF65-F5344CB8AC3E}">
        <p14:creationId xmlns:p14="http://schemas.microsoft.com/office/powerpoint/2010/main" val="99472785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Brief Content With Two Images_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260351"/>
            <a:ext cx="5495926" cy="2138362"/>
          </a:xfrm>
        </p:spPr>
        <p:txBody>
          <a:bodyPr anchor="b">
            <a:noAutofit/>
          </a:bodyPr>
          <a:lstStyle>
            <a:lvl1pPr>
              <a:defRPr sz="5400"/>
            </a:lvl1pPr>
          </a:lstStyle>
          <a:p>
            <a:r>
              <a:rPr lang="en-US" noProof="0" dirty="0"/>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6" y="2672556"/>
            <a:ext cx="5495926" cy="3573463"/>
          </a:xfrm>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5" name="Picture Placeholder 1">
            <a:extLst>
              <a:ext uri="{FF2B5EF4-FFF2-40B4-BE49-F238E27FC236}">
                <a16:creationId xmlns:a16="http://schemas.microsoft.com/office/drawing/2014/main" id="{08C777B1-9A90-4B1E-A6AE-9339286077EB}"/>
              </a:ext>
            </a:extLst>
          </p:cNvPr>
          <p:cNvSpPr>
            <a:spLocks noGrp="1"/>
          </p:cNvSpPr>
          <p:nvPr>
            <p:ph type="pic" sz="quarter" idx="10" hasCustomPrompt="1"/>
          </p:nvPr>
        </p:nvSpPr>
        <p:spPr>
          <a:xfrm>
            <a:off x="9191224" y="637283"/>
            <a:ext cx="2692800" cy="278254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a:buNone/>
            </a:pPr>
            <a:r>
              <a:rPr lang="en-US" noProof="0" dirty="0"/>
              <a:t>Add Image Here</a:t>
            </a:r>
          </a:p>
        </p:txBody>
      </p:sp>
      <p:sp>
        <p:nvSpPr>
          <p:cNvPr id="7" name="Picture Placeholder 2">
            <a:extLst>
              <a:ext uri="{FF2B5EF4-FFF2-40B4-BE49-F238E27FC236}">
                <a16:creationId xmlns:a16="http://schemas.microsoft.com/office/drawing/2014/main" id="{0FEA994A-8056-4F3D-9365-B6A362A93EE3}"/>
              </a:ext>
            </a:extLst>
          </p:cNvPr>
          <p:cNvSpPr>
            <a:spLocks noGrp="1"/>
          </p:cNvSpPr>
          <p:nvPr>
            <p:ph type="pic" sz="quarter" idx="11" hasCustomPrompt="1"/>
          </p:nvPr>
        </p:nvSpPr>
        <p:spPr>
          <a:xfrm>
            <a:off x="6498424" y="3430043"/>
            <a:ext cx="2692800" cy="277232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a:buNone/>
            </a:pPr>
            <a:r>
              <a:rPr lang="en-US" noProof="0" dirty="0"/>
              <a:t>Add Image Here</a:t>
            </a:r>
          </a:p>
        </p:txBody>
      </p:sp>
      <p:sp>
        <p:nvSpPr>
          <p:cNvPr id="9" name="Rectangle 8">
            <a:extLst>
              <a:ext uri="{FF2B5EF4-FFF2-40B4-BE49-F238E27FC236}">
                <a16:creationId xmlns:a16="http://schemas.microsoft.com/office/drawing/2014/main" id="{E429E334-587D-4420-9285-C2A5F494582B}"/>
              </a:ext>
            </a:extLst>
          </p:cNvPr>
          <p:cNvSpPr/>
          <p:nvPr userDrawn="1"/>
        </p:nvSpPr>
        <p:spPr>
          <a:xfrm>
            <a:off x="9289522" y="3527226"/>
            <a:ext cx="1248102" cy="124810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F7BD4601-EF26-4D7C-8CB6-95488F17575B}"/>
              </a:ext>
            </a:extLst>
          </p:cNvPr>
          <p:cNvSpPr/>
          <p:nvPr userDrawn="1"/>
        </p:nvSpPr>
        <p:spPr>
          <a:xfrm>
            <a:off x="8621786" y="2848323"/>
            <a:ext cx="496540" cy="49654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1949C41-2679-4E9D-A28C-F0C979F5702B}"/>
              </a:ext>
            </a:extLst>
          </p:cNvPr>
          <p:cNvSpPr/>
          <p:nvPr userDrawn="1"/>
        </p:nvSpPr>
        <p:spPr>
          <a:xfrm>
            <a:off x="8870898" y="2508125"/>
            <a:ext cx="247428" cy="24742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3454B05D-55FD-4118-B899-4095FF50870D}"/>
              </a:ext>
            </a:extLst>
          </p:cNvPr>
          <p:cNvSpPr/>
          <p:nvPr userDrawn="1"/>
        </p:nvSpPr>
        <p:spPr>
          <a:xfrm>
            <a:off x="0" y="933450"/>
            <a:ext cx="300037" cy="146526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3502033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Brief Content With Two Images_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1016000"/>
            <a:ext cx="3997324" cy="2501899"/>
          </a:xfrm>
        </p:spPr>
        <p:txBody>
          <a:bodyPr anchor="b">
            <a:noAutofit/>
          </a:bodyPr>
          <a:lstStyle>
            <a:lvl1pPr>
              <a:defRPr sz="5400"/>
            </a:lvl1pPr>
          </a:lstStyle>
          <a:p>
            <a:r>
              <a:rPr lang="en-US" dirty="0"/>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5" y="3619500"/>
            <a:ext cx="3997325" cy="2557463"/>
          </a:xfrm>
        </p:spPr>
        <p:txBody>
          <a:bodyPr>
            <a:normAutofit/>
          </a:bodyPr>
          <a:lstStyle>
            <a:lvl1pPr>
              <a:lnSpc>
                <a:spcPct val="100000"/>
              </a:lnSpc>
              <a:spcAft>
                <a:spcPts val="300"/>
              </a:spcAft>
              <a:defRPr sz="2000"/>
            </a:lvl1pPr>
            <a:lvl2pPr>
              <a:lnSpc>
                <a:spcPct val="100000"/>
              </a:lnSpc>
              <a:spcAft>
                <a:spcPts val="300"/>
              </a:spcAft>
              <a:defRPr sz="1800"/>
            </a:lvl2pPr>
            <a:lvl3pPr>
              <a:lnSpc>
                <a:spcPct val="100000"/>
              </a:lnSpc>
              <a:spcAft>
                <a:spcPts val="300"/>
              </a:spcAft>
              <a:defRPr sz="1600"/>
            </a:lvl3pPr>
            <a:lvl4pPr>
              <a:lnSpc>
                <a:spcPct val="100000"/>
              </a:lnSpc>
              <a:spcAft>
                <a:spcPts val="300"/>
              </a:spcAft>
              <a:defRPr sz="1400"/>
            </a:lvl4pPr>
            <a:lvl5pPr>
              <a:lnSpc>
                <a:spcPct val="100000"/>
              </a:lnSpc>
              <a:spcAft>
                <a:spcPts val="300"/>
              </a:spcAf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4902201" y="619125"/>
            <a:ext cx="3454400" cy="5581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4" name="Picture Placeholder 6">
            <a:extLst>
              <a:ext uri="{FF2B5EF4-FFF2-40B4-BE49-F238E27FC236}">
                <a16:creationId xmlns:a16="http://schemas.microsoft.com/office/drawing/2014/main" id="{F6824EBC-CC6E-4D5A-B85A-DAC55ACE8533}"/>
              </a:ext>
            </a:extLst>
          </p:cNvPr>
          <p:cNvSpPr>
            <a:spLocks noGrp="1"/>
          </p:cNvSpPr>
          <p:nvPr>
            <p:ph type="pic" sz="quarter" idx="14"/>
          </p:nvPr>
        </p:nvSpPr>
        <p:spPr>
          <a:xfrm>
            <a:off x="8432801" y="260351"/>
            <a:ext cx="3454400" cy="558164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5" name="Rectangle 14">
            <a:extLst>
              <a:ext uri="{FF2B5EF4-FFF2-40B4-BE49-F238E27FC236}">
                <a16:creationId xmlns:a16="http://schemas.microsoft.com/office/drawing/2014/main" id="{43661888-890D-4E0C-8076-65EDFDB7DE27}"/>
              </a:ext>
            </a:extLst>
          </p:cNvPr>
          <p:cNvSpPr/>
          <p:nvPr userDrawn="1"/>
        </p:nvSpPr>
        <p:spPr>
          <a:xfrm>
            <a:off x="8432801" y="5842000"/>
            <a:ext cx="3459162" cy="35877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AE48EF9-5BAF-4BD7-A6BE-866C0307B69F}"/>
              </a:ext>
            </a:extLst>
          </p:cNvPr>
          <p:cNvSpPr/>
          <p:nvPr userDrawn="1"/>
        </p:nvSpPr>
        <p:spPr>
          <a:xfrm>
            <a:off x="4902201" y="239509"/>
            <a:ext cx="3459162" cy="35877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8D4A5F4-99AC-4FB3-8A59-AB8D7B4FC7D7}"/>
              </a:ext>
            </a:extLst>
          </p:cNvPr>
          <p:cNvSpPr/>
          <p:nvPr userDrawn="1"/>
        </p:nvSpPr>
        <p:spPr>
          <a:xfrm>
            <a:off x="0" y="1384300"/>
            <a:ext cx="177800" cy="44577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5730067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Brief Content with Horizontal Pictur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476250"/>
            <a:ext cx="5165724" cy="2557463"/>
          </a:xfrm>
        </p:spPr>
        <p:txBody>
          <a:bodyPr anchor="ctr">
            <a:noAutofit/>
          </a:bodyPr>
          <a:lstStyle>
            <a:lvl1pPr>
              <a:defRPr sz="5400"/>
            </a:lvl1pPr>
          </a:lstStyle>
          <a:p>
            <a:r>
              <a:rPr lang="en-US" dirty="0"/>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096000" y="476250"/>
            <a:ext cx="5795963" cy="2557463"/>
          </a:xfrm>
        </p:spPr>
        <p:txBody>
          <a:bodyPr>
            <a:normAutofit/>
          </a:bodyPr>
          <a:lstStyle>
            <a:lvl1pPr>
              <a:lnSpc>
                <a:spcPct val="100000"/>
              </a:lnSpc>
              <a:spcAft>
                <a:spcPts val="300"/>
              </a:spcAft>
              <a:defRPr sz="2000"/>
            </a:lvl1pPr>
            <a:lvl2pPr>
              <a:lnSpc>
                <a:spcPct val="100000"/>
              </a:lnSpc>
              <a:spcAft>
                <a:spcPts val="300"/>
              </a:spcAft>
              <a:defRPr sz="1800"/>
            </a:lvl2pPr>
            <a:lvl3pPr>
              <a:lnSpc>
                <a:spcPct val="100000"/>
              </a:lnSpc>
              <a:spcAft>
                <a:spcPts val="300"/>
              </a:spcAft>
              <a:defRPr sz="1600"/>
            </a:lvl3pPr>
            <a:lvl4pPr>
              <a:lnSpc>
                <a:spcPct val="100000"/>
              </a:lnSpc>
              <a:spcAft>
                <a:spcPts val="300"/>
              </a:spcAft>
              <a:defRPr sz="1400"/>
            </a:lvl4pPr>
            <a:lvl5pPr>
              <a:lnSpc>
                <a:spcPct val="100000"/>
              </a:lnSpc>
              <a:spcAft>
                <a:spcPts val="300"/>
              </a:spcAf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371476" y="3233941"/>
            <a:ext cx="11520486" cy="2966833"/>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1" name="Rectangle 10">
            <a:extLst>
              <a:ext uri="{FF2B5EF4-FFF2-40B4-BE49-F238E27FC236}">
                <a16:creationId xmlns:a16="http://schemas.microsoft.com/office/drawing/2014/main" id="{0E4979D5-6F1E-40A2-9A8E-8C5AE1AA3B62}"/>
              </a:ext>
            </a:extLst>
          </p:cNvPr>
          <p:cNvSpPr/>
          <p:nvPr userDrawn="1"/>
        </p:nvSpPr>
        <p:spPr>
          <a:xfrm>
            <a:off x="0" y="476250"/>
            <a:ext cx="165100" cy="255746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8601983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Content with Picture_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E4979D5-6F1E-40A2-9A8E-8C5AE1AA3B62}"/>
              </a:ext>
            </a:extLst>
          </p:cNvPr>
          <p:cNvSpPr/>
          <p:nvPr userDrawn="1"/>
        </p:nvSpPr>
        <p:spPr>
          <a:xfrm>
            <a:off x="0" y="0"/>
            <a:ext cx="5138058"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6619197" y="1296176"/>
            <a:ext cx="5272764" cy="1551573"/>
          </a:xfrm>
        </p:spPr>
        <p:txBody>
          <a:bodyPr anchor="b">
            <a:no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619198" y="3073967"/>
            <a:ext cx="5272764" cy="2557463"/>
          </a:xfrm>
        </p:spPr>
        <p:txBody>
          <a:bodyPr>
            <a:normAutofit/>
          </a:bodyPr>
          <a:lstStyle>
            <a:lvl1pPr>
              <a:lnSpc>
                <a:spcPct val="100000"/>
              </a:lnSpc>
              <a:spcAft>
                <a:spcPts val="300"/>
              </a:spcAft>
              <a:defRPr sz="2000"/>
            </a:lvl1pPr>
            <a:lvl2pPr>
              <a:lnSpc>
                <a:spcPct val="100000"/>
              </a:lnSpc>
              <a:spcAft>
                <a:spcPts val="300"/>
              </a:spcAft>
              <a:defRPr sz="1800"/>
            </a:lvl2pPr>
            <a:lvl3pPr>
              <a:lnSpc>
                <a:spcPct val="100000"/>
              </a:lnSpc>
              <a:spcAft>
                <a:spcPts val="300"/>
              </a:spcAft>
              <a:defRPr sz="1600"/>
            </a:lvl3pPr>
            <a:lvl4pPr>
              <a:lnSpc>
                <a:spcPct val="100000"/>
              </a:lnSpc>
              <a:spcAft>
                <a:spcPts val="300"/>
              </a:spcAft>
              <a:defRPr sz="1400"/>
            </a:lvl4pPr>
            <a:lvl5pPr>
              <a:lnSpc>
                <a:spcPct val="100000"/>
              </a:lnSpc>
              <a:spcAft>
                <a:spcPts val="300"/>
              </a:spcAf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1117601" y="1016000"/>
            <a:ext cx="5138058" cy="4978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4" name="Rectangle 3">
            <a:extLst>
              <a:ext uri="{FF2B5EF4-FFF2-40B4-BE49-F238E27FC236}">
                <a16:creationId xmlns:a16="http://schemas.microsoft.com/office/drawing/2014/main" id="{7306EB3B-6A54-45E7-B23D-F9515CC15D12}"/>
              </a:ext>
            </a:extLst>
          </p:cNvPr>
          <p:cNvSpPr/>
          <p:nvPr userDrawn="1"/>
        </p:nvSpPr>
        <p:spPr>
          <a:xfrm>
            <a:off x="0" y="5994400"/>
            <a:ext cx="4093029" cy="8636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E110354-15BA-4B22-B7CF-3D5BFA5C722D}"/>
              </a:ext>
            </a:extLst>
          </p:cNvPr>
          <p:cNvSpPr/>
          <p:nvPr userDrawn="1"/>
        </p:nvSpPr>
        <p:spPr>
          <a:xfrm>
            <a:off x="2162630" y="873210"/>
            <a:ext cx="4093029" cy="13857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5350681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nd Content with PIcture_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5" y="1783831"/>
            <a:ext cx="3111954" cy="3290338"/>
          </a:xfrm>
        </p:spPr>
        <p:txBody>
          <a:bodyPr anchor="ctr">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7489370" y="1783832"/>
            <a:ext cx="4402592" cy="3290337"/>
          </a:xfrm>
        </p:spPr>
        <p:txBody>
          <a:bodyPr anchor="ctr">
            <a:normAutofit/>
          </a:bodyPr>
          <a:lstStyle>
            <a:lvl1pPr>
              <a:lnSpc>
                <a:spcPct val="100000"/>
              </a:lnSpc>
              <a:spcAft>
                <a:spcPts val="300"/>
              </a:spcAft>
              <a:defRPr sz="2000"/>
            </a:lvl1pPr>
            <a:lvl2pPr>
              <a:lnSpc>
                <a:spcPct val="100000"/>
              </a:lnSpc>
              <a:spcAft>
                <a:spcPts val="300"/>
              </a:spcAft>
              <a:defRPr sz="1800"/>
            </a:lvl2pPr>
            <a:lvl3pPr>
              <a:lnSpc>
                <a:spcPct val="100000"/>
              </a:lnSpc>
              <a:spcAft>
                <a:spcPts val="300"/>
              </a:spcAft>
              <a:defRPr sz="1600"/>
            </a:lvl3pPr>
            <a:lvl4pPr>
              <a:lnSpc>
                <a:spcPct val="100000"/>
              </a:lnSpc>
              <a:spcAft>
                <a:spcPts val="300"/>
              </a:spcAft>
              <a:defRPr sz="1400"/>
            </a:lvl4pPr>
            <a:lvl5pPr>
              <a:lnSpc>
                <a:spcPct val="100000"/>
              </a:lnSpc>
              <a:spcAft>
                <a:spcPts val="300"/>
              </a:spcAf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3672114" y="0"/>
            <a:ext cx="3628571"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Rectangle 4">
            <a:extLst>
              <a:ext uri="{FF2B5EF4-FFF2-40B4-BE49-F238E27FC236}">
                <a16:creationId xmlns:a16="http://schemas.microsoft.com/office/drawing/2014/main" id="{8E16C293-C1E0-4EA5-BDE5-D226D72FC08B}"/>
              </a:ext>
            </a:extLst>
          </p:cNvPr>
          <p:cNvSpPr/>
          <p:nvPr userDrawn="1"/>
        </p:nvSpPr>
        <p:spPr>
          <a:xfrm>
            <a:off x="371475" y="5297714"/>
            <a:ext cx="3111954" cy="1560286"/>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C770C08-8FFF-4293-8E7D-DBFEE4E3E443}"/>
              </a:ext>
            </a:extLst>
          </p:cNvPr>
          <p:cNvSpPr/>
          <p:nvPr userDrawn="1"/>
        </p:nvSpPr>
        <p:spPr>
          <a:xfrm>
            <a:off x="7489370" y="0"/>
            <a:ext cx="4402593" cy="156028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836137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wo Color Block Content And PIcture_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6C789F-805A-4494-8430-C63414191AC2}"/>
              </a:ext>
            </a:extLst>
          </p:cNvPr>
          <p:cNvSpPr/>
          <p:nvPr userDrawn="1"/>
        </p:nvSpPr>
        <p:spPr>
          <a:xfrm>
            <a:off x="371475" y="1526382"/>
            <a:ext cx="3595688" cy="456247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5A73287-EED0-4EEC-8007-E2C13366027B}"/>
              </a:ext>
            </a:extLst>
          </p:cNvPr>
          <p:cNvSpPr/>
          <p:nvPr userDrawn="1"/>
        </p:nvSpPr>
        <p:spPr>
          <a:xfrm>
            <a:off x="8224838" y="1526382"/>
            <a:ext cx="3595688" cy="456247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581026" y="1724025"/>
            <a:ext cx="3143250" cy="4191000"/>
          </a:xfrm>
        </p:spPr>
        <p:txBody>
          <a:bodyPr>
            <a:normAutofit/>
          </a:bodyPr>
          <a:lstStyle>
            <a:lvl1pPr>
              <a:lnSpc>
                <a:spcPct val="100000"/>
              </a:lnSpc>
              <a:spcAft>
                <a:spcPts val="600"/>
              </a:spcAft>
              <a:defRPr sz="1800">
                <a:solidFill>
                  <a:schemeClr val="bg1"/>
                </a:solidFill>
                <a:latin typeface="Franklin Gothic Medium" panose="020B0603020102020204" pitchFamily="34" charset="0"/>
              </a:defRPr>
            </a:lvl1pPr>
            <a:lvl2pPr>
              <a:lnSpc>
                <a:spcPct val="100000"/>
              </a:lnSpc>
              <a:spcAft>
                <a:spcPts val="600"/>
              </a:spcAft>
              <a:defRPr sz="1600">
                <a:solidFill>
                  <a:schemeClr val="bg1"/>
                </a:solidFill>
                <a:latin typeface="Franklin Gothic Medium" panose="020B0603020102020204" pitchFamily="34" charset="0"/>
              </a:defRPr>
            </a:lvl2pPr>
            <a:lvl3pPr>
              <a:lnSpc>
                <a:spcPct val="100000"/>
              </a:lnSpc>
              <a:spcAft>
                <a:spcPts val="600"/>
              </a:spcAft>
              <a:defRPr sz="1400">
                <a:solidFill>
                  <a:schemeClr val="bg1"/>
                </a:solidFill>
                <a:latin typeface="Franklin Gothic Medium" panose="020B0603020102020204" pitchFamily="34" charset="0"/>
              </a:defRPr>
            </a:lvl3pPr>
            <a:lvl4pPr>
              <a:lnSpc>
                <a:spcPct val="100000"/>
              </a:lnSpc>
              <a:spcAft>
                <a:spcPts val="600"/>
              </a:spcAft>
              <a:defRPr sz="1200">
                <a:solidFill>
                  <a:schemeClr val="bg1"/>
                </a:solidFill>
                <a:latin typeface="Franklin Gothic Medium" panose="020B0603020102020204" pitchFamily="34" charset="0"/>
              </a:defRPr>
            </a:lvl4pPr>
            <a:lvl5pPr>
              <a:lnSpc>
                <a:spcPct val="100000"/>
              </a:lnSpc>
              <a:spcAft>
                <a:spcPts val="600"/>
              </a:spcAft>
              <a:defRPr sz="1200">
                <a:solidFill>
                  <a:schemeClr val="bg1"/>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8451282" y="1712119"/>
            <a:ext cx="3142800" cy="4191000"/>
          </a:xfrm>
        </p:spPr>
        <p:txBody>
          <a:bodyPr>
            <a:normAutofit/>
          </a:bodyPr>
          <a:lstStyle>
            <a:lvl1pPr>
              <a:lnSpc>
                <a:spcPct val="100000"/>
              </a:lnSpc>
              <a:spcAft>
                <a:spcPts val="600"/>
              </a:spcAft>
              <a:defRPr sz="1800">
                <a:solidFill>
                  <a:schemeClr val="bg1"/>
                </a:solidFill>
                <a:latin typeface="Franklin Gothic Medium" panose="020B0603020102020204" pitchFamily="34" charset="0"/>
              </a:defRPr>
            </a:lvl1pPr>
            <a:lvl2pPr>
              <a:lnSpc>
                <a:spcPct val="100000"/>
              </a:lnSpc>
              <a:spcAft>
                <a:spcPts val="600"/>
              </a:spcAft>
              <a:defRPr sz="1600">
                <a:solidFill>
                  <a:schemeClr val="bg1"/>
                </a:solidFill>
                <a:latin typeface="Franklin Gothic Medium" panose="020B0603020102020204" pitchFamily="34" charset="0"/>
              </a:defRPr>
            </a:lvl2pPr>
            <a:lvl3pPr>
              <a:lnSpc>
                <a:spcPct val="100000"/>
              </a:lnSpc>
              <a:spcAft>
                <a:spcPts val="600"/>
              </a:spcAft>
              <a:defRPr sz="1400">
                <a:solidFill>
                  <a:schemeClr val="bg1"/>
                </a:solidFill>
                <a:latin typeface="Franklin Gothic Medium" panose="020B0603020102020204" pitchFamily="34" charset="0"/>
              </a:defRPr>
            </a:lvl3pPr>
            <a:lvl4pPr>
              <a:lnSpc>
                <a:spcPct val="100000"/>
              </a:lnSpc>
              <a:spcAft>
                <a:spcPts val="600"/>
              </a:spcAft>
              <a:defRPr sz="1200">
                <a:solidFill>
                  <a:schemeClr val="bg1"/>
                </a:solidFill>
                <a:latin typeface="Franklin Gothic Medium" panose="020B0603020102020204" pitchFamily="34" charset="0"/>
              </a:defRPr>
            </a:lvl4pPr>
            <a:lvl5pPr>
              <a:lnSpc>
                <a:spcPct val="100000"/>
              </a:lnSpc>
              <a:spcAft>
                <a:spcPts val="600"/>
              </a:spcAft>
              <a:defRPr sz="1200">
                <a:solidFill>
                  <a:schemeClr val="bg1"/>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967163" y="1233488"/>
            <a:ext cx="4257675"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292879504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wo Color Block Content And PIcture_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A73287-EED0-4EEC-8007-E2C13366027B}"/>
              </a:ext>
            </a:extLst>
          </p:cNvPr>
          <p:cNvSpPr/>
          <p:nvPr userDrawn="1"/>
        </p:nvSpPr>
        <p:spPr>
          <a:xfrm>
            <a:off x="6200775" y="1233487"/>
            <a:ext cx="5619751" cy="27336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83054" y="1357414"/>
            <a:ext cx="5255193" cy="2404860"/>
          </a:xfrm>
        </p:spPr>
        <p:txBody>
          <a:bodyPr>
            <a:normAutofit/>
          </a:bodyPr>
          <a:lstStyle>
            <a:lvl1pPr>
              <a:lnSpc>
                <a:spcPct val="100000"/>
              </a:lnSpc>
              <a:spcAft>
                <a:spcPts val="300"/>
              </a:spcAft>
              <a:defRPr sz="1800">
                <a:solidFill>
                  <a:schemeClr val="bg1"/>
                </a:solidFill>
                <a:latin typeface="Franklin Gothic Medium" panose="020B0603020102020204" pitchFamily="34" charset="0"/>
              </a:defRPr>
            </a:lvl1pPr>
            <a:lvl2pPr>
              <a:lnSpc>
                <a:spcPct val="100000"/>
              </a:lnSpc>
              <a:spcAft>
                <a:spcPts val="300"/>
              </a:spcAft>
              <a:defRPr sz="1600">
                <a:solidFill>
                  <a:schemeClr val="bg1"/>
                </a:solidFill>
                <a:latin typeface="Franklin Gothic Medium" panose="020B0603020102020204" pitchFamily="34" charset="0"/>
              </a:defRPr>
            </a:lvl2pPr>
            <a:lvl3pPr>
              <a:lnSpc>
                <a:spcPct val="100000"/>
              </a:lnSpc>
              <a:spcAft>
                <a:spcPts val="300"/>
              </a:spcAft>
              <a:defRPr sz="1400">
                <a:solidFill>
                  <a:schemeClr val="bg1"/>
                </a:solidFill>
                <a:latin typeface="Franklin Gothic Medium" panose="020B0603020102020204" pitchFamily="34" charset="0"/>
              </a:defRPr>
            </a:lvl3pPr>
            <a:lvl4pPr>
              <a:lnSpc>
                <a:spcPct val="100000"/>
              </a:lnSpc>
              <a:spcAft>
                <a:spcPts val="300"/>
              </a:spcAft>
              <a:defRPr sz="1200">
                <a:solidFill>
                  <a:schemeClr val="bg1"/>
                </a:solidFill>
                <a:latin typeface="Franklin Gothic Medium" panose="020B0603020102020204" pitchFamily="34" charset="0"/>
              </a:defRPr>
            </a:lvl4pPr>
            <a:lvl5pPr>
              <a:lnSpc>
                <a:spcPct val="100000"/>
              </a:lnSpc>
              <a:spcAft>
                <a:spcPts val="300"/>
              </a:spcAft>
              <a:defRPr sz="1200">
                <a:solidFill>
                  <a:schemeClr val="bg1"/>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5757863" cy="24156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1" name="Picture Placeholder 6">
            <a:extLst>
              <a:ext uri="{FF2B5EF4-FFF2-40B4-BE49-F238E27FC236}">
                <a16:creationId xmlns:a16="http://schemas.microsoft.com/office/drawing/2014/main" id="{B9795E85-7B91-41BB-9DF4-A4893AA48FFA}"/>
              </a:ext>
            </a:extLst>
          </p:cNvPr>
          <p:cNvSpPr>
            <a:spLocks noGrp="1"/>
          </p:cNvSpPr>
          <p:nvPr>
            <p:ph type="pic" sz="quarter" idx="14"/>
          </p:nvPr>
        </p:nvSpPr>
        <p:spPr>
          <a:xfrm>
            <a:off x="6200775" y="3967163"/>
            <a:ext cx="5619750" cy="24145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BB372D75-4BAD-4C47-AE7D-0F2711031EEC}"/>
              </a:ext>
            </a:extLst>
          </p:cNvPr>
          <p:cNvSpPr/>
          <p:nvPr userDrawn="1"/>
        </p:nvSpPr>
        <p:spPr>
          <a:xfrm>
            <a:off x="371475" y="3643799"/>
            <a:ext cx="5757863" cy="273367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622406" y="3848474"/>
            <a:ext cx="5256000" cy="2404800"/>
          </a:xfrm>
        </p:spPr>
        <p:txBody>
          <a:bodyPr>
            <a:normAutofit/>
          </a:bodyPr>
          <a:lstStyle>
            <a:lvl1pPr>
              <a:lnSpc>
                <a:spcPct val="100000"/>
              </a:lnSpc>
              <a:spcAft>
                <a:spcPts val="300"/>
              </a:spcAft>
              <a:defRPr sz="1800">
                <a:solidFill>
                  <a:schemeClr val="bg1"/>
                </a:solidFill>
                <a:latin typeface="Franklin Gothic Medium" panose="020B0603020102020204" pitchFamily="34" charset="0"/>
              </a:defRPr>
            </a:lvl1pPr>
            <a:lvl2pPr>
              <a:lnSpc>
                <a:spcPct val="100000"/>
              </a:lnSpc>
              <a:spcAft>
                <a:spcPts val="300"/>
              </a:spcAft>
              <a:defRPr sz="1600">
                <a:solidFill>
                  <a:schemeClr val="bg1"/>
                </a:solidFill>
                <a:latin typeface="Franklin Gothic Medium" panose="020B0603020102020204" pitchFamily="34" charset="0"/>
              </a:defRPr>
            </a:lvl2pPr>
            <a:lvl3pPr>
              <a:lnSpc>
                <a:spcPct val="100000"/>
              </a:lnSpc>
              <a:spcAft>
                <a:spcPts val="300"/>
              </a:spcAft>
              <a:defRPr sz="1400">
                <a:solidFill>
                  <a:schemeClr val="bg1"/>
                </a:solidFill>
                <a:latin typeface="Franklin Gothic Medium" panose="020B0603020102020204" pitchFamily="34" charset="0"/>
              </a:defRPr>
            </a:lvl3pPr>
            <a:lvl4pPr>
              <a:lnSpc>
                <a:spcPct val="100000"/>
              </a:lnSpc>
              <a:spcAft>
                <a:spcPts val="300"/>
              </a:spcAft>
              <a:defRPr sz="1200">
                <a:solidFill>
                  <a:schemeClr val="bg1"/>
                </a:solidFill>
                <a:latin typeface="Franklin Gothic Medium" panose="020B0603020102020204" pitchFamily="34" charset="0"/>
              </a:defRPr>
            </a:lvl4pPr>
            <a:lvl5pPr>
              <a:lnSpc>
                <a:spcPct val="100000"/>
              </a:lnSpc>
              <a:spcAft>
                <a:spcPts val="300"/>
              </a:spcAft>
              <a:defRPr sz="1200">
                <a:solidFill>
                  <a:schemeClr val="bg1"/>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667295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wo Color Block Content And PIcture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11520488" cy="238136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BB372D75-4BAD-4C47-AE7D-0F2711031EEC}"/>
              </a:ext>
            </a:extLst>
          </p:cNvPr>
          <p:cNvSpPr/>
          <p:nvPr userDrawn="1"/>
        </p:nvSpPr>
        <p:spPr>
          <a:xfrm>
            <a:off x="371475" y="3643799"/>
            <a:ext cx="11520488" cy="273367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83054" y="3808206"/>
            <a:ext cx="5255193" cy="240486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622406" y="3808236"/>
            <a:ext cx="5256000" cy="24048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C15E3050-1157-4448-A84E-5AC72FC84A7F}"/>
              </a:ext>
            </a:extLst>
          </p:cNvPr>
          <p:cNvCxnSpPr/>
          <p:nvPr userDrawn="1"/>
        </p:nvCxnSpPr>
        <p:spPr>
          <a:xfrm>
            <a:off x="6131719" y="3774712"/>
            <a:ext cx="0" cy="24718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767844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Two Content With Blocked Im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115DEB4D-1697-4E72-B2BF-F5EA1EF3B009}"/>
              </a:ext>
            </a:extLst>
          </p:cNvPr>
          <p:cNvSpPr/>
          <p:nvPr userDrawn="1"/>
        </p:nvSpPr>
        <p:spPr>
          <a:xfrm>
            <a:off x="7162799" y="3052634"/>
            <a:ext cx="1368533" cy="113014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371475" y="1334424"/>
            <a:ext cx="4448175" cy="1520824"/>
          </a:xfrm>
        </p:spPr>
        <p:txBody>
          <a:bodyPr anchor="b">
            <a:noAutofit/>
          </a:bodyPr>
          <a:lstStyle>
            <a:lvl1pPr>
              <a:defRPr sz="3600"/>
            </a:lvl1pPr>
          </a:lstStyle>
          <a:p>
            <a:r>
              <a:rPr lang="en-US" noProof="0"/>
              <a:t>Click to edit Master title style</a:t>
            </a:r>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3609563" y="3118775"/>
            <a:ext cx="2927311" cy="3081999"/>
          </a:xfrm>
        </p:spPr>
        <p:txBody>
          <a:bodyPr>
            <a:normAutofit/>
          </a:bodyPr>
          <a:lstStyle>
            <a:lvl1pPr>
              <a:lnSpc>
                <a:spcPct val="100000"/>
              </a:lnSpc>
              <a:spcAft>
                <a:spcPts val="300"/>
              </a:spcAft>
              <a:defRPr sz="1800">
                <a:solidFill>
                  <a:schemeClr val="tx1"/>
                </a:solidFill>
              </a:defRPr>
            </a:lvl1pPr>
            <a:lvl2pPr>
              <a:lnSpc>
                <a:spcPct val="100000"/>
              </a:lnSpc>
              <a:spcAft>
                <a:spcPts val="300"/>
              </a:spcAft>
              <a:defRPr sz="1600">
                <a:solidFill>
                  <a:schemeClr val="tx1"/>
                </a:solidFill>
              </a:defRPr>
            </a:lvl2pPr>
            <a:lvl3pPr>
              <a:lnSpc>
                <a:spcPct val="100000"/>
              </a:lnSpc>
              <a:spcAft>
                <a:spcPts val="300"/>
              </a:spcAft>
              <a:defRPr sz="1400">
                <a:solidFill>
                  <a:schemeClr val="tx1"/>
                </a:solidFill>
              </a:defRPr>
            </a:lvl3pPr>
            <a:lvl4pPr>
              <a:lnSpc>
                <a:spcPct val="100000"/>
              </a:lnSpc>
              <a:spcAft>
                <a:spcPts val="300"/>
              </a:spcAft>
              <a:defRPr sz="1200">
                <a:solidFill>
                  <a:schemeClr val="tx1"/>
                </a:solidFill>
              </a:defRPr>
            </a:lvl4pPr>
            <a:lvl5pPr>
              <a:lnSpc>
                <a:spcPct val="100000"/>
              </a:lnSpc>
              <a:spcAft>
                <a:spcPts val="300"/>
              </a:spcAft>
              <a:defRPr sz="120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371475" y="3118776"/>
            <a:ext cx="2926800" cy="3081922"/>
          </a:xfrm>
        </p:spPr>
        <p:txBody>
          <a:bodyPr>
            <a:normAutofit/>
          </a:bodyPr>
          <a:lstStyle>
            <a:lvl1pPr>
              <a:lnSpc>
                <a:spcPct val="100000"/>
              </a:lnSpc>
              <a:spcAft>
                <a:spcPts val="300"/>
              </a:spcAft>
              <a:defRPr sz="1800">
                <a:solidFill>
                  <a:schemeClr val="tx1"/>
                </a:solidFill>
              </a:defRPr>
            </a:lvl1pPr>
            <a:lvl2pPr>
              <a:lnSpc>
                <a:spcPct val="100000"/>
              </a:lnSpc>
              <a:spcAft>
                <a:spcPts val="300"/>
              </a:spcAft>
              <a:defRPr sz="1600">
                <a:solidFill>
                  <a:schemeClr val="tx1"/>
                </a:solidFill>
              </a:defRPr>
            </a:lvl2pPr>
            <a:lvl3pPr>
              <a:lnSpc>
                <a:spcPct val="100000"/>
              </a:lnSpc>
              <a:spcAft>
                <a:spcPts val="300"/>
              </a:spcAft>
              <a:defRPr sz="1400">
                <a:solidFill>
                  <a:schemeClr val="tx1"/>
                </a:solidFill>
              </a:defRPr>
            </a:lvl3pPr>
            <a:lvl4pPr>
              <a:lnSpc>
                <a:spcPct val="100000"/>
              </a:lnSpc>
              <a:spcAft>
                <a:spcPts val="300"/>
              </a:spcAft>
              <a:defRPr sz="1200">
                <a:solidFill>
                  <a:schemeClr val="tx1"/>
                </a:solidFill>
              </a:defRPr>
            </a:lvl4pPr>
            <a:lvl5pPr>
              <a:lnSpc>
                <a:spcPct val="100000"/>
              </a:lnSpc>
              <a:spcAft>
                <a:spcPts val="300"/>
              </a:spcAft>
              <a:defRPr sz="120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5" name="Picture Placeholder 24">
            <a:extLst>
              <a:ext uri="{FF2B5EF4-FFF2-40B4-BE49-F238E27FC236}">
                <a16:creationId xmlns:a16="http://schemas.microsoft.com/office/drawing/2014/main" id="{84421AF3-217F-49BD-BF47-1140F3F445D8}"/>
              </a:ext>
            </a:extLst>
          </p:cNvPr>
          <p:cNvSpPr>
            <a:spLocks noGrp="1"/>
          </p:cNvSpPr>
          <p:nvPr>
            <p:ph type="pic" sz="quarter" idx="15"/>
          </p:nvPr>
        </p:nvSpPr>
        <p:spPr>
          <a:xfrm>
            <a:off x="4908415" y="-4277"/>
            <a:ext cx="7283585" cy="6204974"/>
          </a:xfrm>
          <a:custGeom>
            <a:avLst/>
            <a:gdLst>
              <a:gd name="connsiteX0" fmla="*/ 4914900 w 7283585"/>
              <a:gd name="connsiteY0" fmla="*/ 4064000 h 6204974"/>
              <a:gd name="connsiteX1" fmla="*/ 7283585 w 7283585"/>
              <a:gd name="connsiteY1" fmla="*/ 4064000 h 6204974"/>
              <a:gd name="connsiteX2" fmla="*/ 7283585 w 7283585"/>
              <a:gd name="connsiteY2" fmla="*/ 6204974 h 6204974"/>
              <a:gd name="connsiteX3" fmla="*/ 4914900 w 7283585"/>
              <a:gd name="connsiteY3" fmla="*/ 6204974 h 6204974"/>
              <a:gd name="connsiteX4" fmla="*/ 4914900 w 7283585"/>
              <a:gd name="connsiteY4" fmla="*/ 2032000 h 6204974"/>
              <a:gd name="connsiteX5" fmla="*/ 7283585 w 7283585"/>
              <a:gd name="connsiteY5" fmla="*/ 2032000 h 6204974"/>
              <a:gd name="connsiteX6" fmla="*/ 7283585 w 7283585"/>
              <a:gd name="connsiteY6" fmla="*/ 3946525 h 6204974"/>
              <a:gd name="connsiteX7" fmla="*/ 4914900 w 7283585"/>
              <a:gd name="connsiteY7" fmla="*/ 3946525 h 6204974"/>
              <a:gd name="connsiteX8" fmla="*/ 2457450 w 7283585"/>
              <a:gd name="connsiteY8" fmla="*/ 2032000 h 6204974"/>
              <a:gd name="connsiteX9" fmla="*/ 4826135 w 7283585"/>
              <a:gd name="connsiteY9" fmla="*/ 2032000 h 6204974"/>
              <a:gd name="connsiteX10" fmla="*/ 4826135 w 7283585"/>
              <a:gd name="connsiteY10" fmla="*/ 3946525 h 6204974"/>
              <a:gd name="connsiteX11" fmla="*/ 2457450 w 7283585"/>
              <a:gd name="connsiteY11" fmla="*/ 3946525 h 6204974"/>
              <a:gd name="connsiteX12" fmla="*/ 0 w 7283585"/>
              <a:gd name="connsiteY12" fmla="*/ 8552 h 6204974"/>
              <a:gd name="connsiteX13" fmla="*/ 2368685 w 7283585"/>
              <a:gd name="connsiteY13" fmla="*/ 8552 h 6204974"/>
              <a:gd name="connsiteX14" fmla="*/ 2368685 w 7283585"/>
              <a:gd name="connsiteY14" fmla="*/ 1923077 h 6204974"/>
              <a:gd name="connsiteX15" fmla="*/ 0 w 7283585"/>
              <a:gd name="connsiteY15" fmla="*/ 1923077 h 6204974"/>
              <a:gd name="connsiteX16" fmla="*/ 2457450 w 7283585"/>
              <a:gd name="connsiteY16" fmla="*/ 4276 h 6204974"/>
              <a:gd name="connsiteX17" fmla="*/ 4826135 w 7283585"/>
              <a:gd name="connsiteY17" fmla="*/ 4276 h 6204974"/>
              <a:gd name="connsiteX18" fmla="*/ 4826135 w 7283585"/>
              <a:gd name="connsiteY18" fmla="*/ 1918801 h 6204974"/>
              <a:gd name="connsiteX19" fmla="*/ 2457450 w 7283585"/>
              <a:gd name="connsiteY19" fmla="*/ 1918801 h 6204974"/>
              <a:gd name="connsiteX20" fmla="*/ 4914900 w 7283585"/>
              <a:gd name="connsiteY20" fmla="*/ 0 h 6204974"/>
              <a:gd name="connsiteX21" fmla="*/ 7283585 w 7283585"/>
              <a:gd name="connsiteY21" fmla="*/ 0 h 6204974"/>
              <a:gd name="connsiteX22" fmla="*/ 7283585 w 7283585"/>
              <a:gd name="connsiteY22" fmla="*/ 1914525 h 6204974"/>
              <a:gd name="connsiteX23" fmla="*/ 4914900 w 7283585"/>
              <a:gd name="connsiteY23" fmla="*/ 1914525 h 620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83585" h="6204974">
                <a:moveTo>
                  <a:pt x="4914900" y="4064000"/>
                </a:moveTo>
                <a:lnTo>
                  <a:pt x="7283585" y="4064000"/>
                </a:lnTo>
                <a:lnTo>
                  <a:pt x="7283585" y="6204974"/>
                </a:lnTo>
                <a:lnTo>
                  <a:pt x="4914900" y="6204974"/>
                </a:lnTo>
                <a:close/>
                <a:moveTo>
                  <a:pt x="4914900" y="2032000"/>
                </a:moveTo>
                <a:lnTo>
                  <a:pt x="7283585" y="2032000"/>
                </a:lnTo>
                <a:lnTo>
                  <a:pt x="7283585" y="3946525"/>
                </a:lnTo>
                <a:lnTo>
                  <a:pt x="4914900" y="3946525"/>
                </a:lnTo>
                <a:close/>
                <a:moveTo>
                  <a:pt x="2457450" y="2032000"/>
                </a:moveTo>
                <a:lnTo>
                  <a:pt x="4826135" y="2032000"/>
                </a:lnTo>
                <a:lnTo>
                  <a:pt x="4826135" y="3946525"/>
                </a:lnTo>
                <a:lnTo>
                  <a:pt x="2457450" y="3946525"/>
                </a:lnTo>
                <a:close/>
                <a:moveTo>
                  <a:pt x="0" y="8552"/>
                </a:moveTo>
                <a:lnTo>
                  <a:pt x="2368685" y="8552"/>
                </a:lnTo>
                <a:lnTo>
                  <a:pt x="2368685" y="1923077"/>
                </a:lnTo>
                <a:lnTo>
                  <a:pt x="0" y="1923077"/>
                </a:lnTo>
                <a:close/>
                <a:moveTo>
                  <a:pt x="2457450" y="4276"/>
                </a:moveTo>
                <a:lnTo>
                  <a:pt x="4826135" y="4276"/>
                </a:lnTo>
                <a:lnTo>
                  <a:pt x="4826135" y="1918801"/>
                </a:lnTo>
                <a:lnTo>
                  <a:pt x="2457450" y="1918801"/>
                </a:lnTo>
                <a:close/>
                <a:moveTo>
                  <a:pt x="4914900" y="0"/>
                </a:moveTo>
                <a:lnTo>
                  <a:pt x="7283585" y="0"/>
                </a:lnTo>
                <a:lnTo>
                  <a:pt x="7283585" y="1914525"/>
                </a:lnTo>
                <a:lnTo>
                  <a:pt x="4914900" y="1914525"/>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a:buNone/>
            </a:pPr>
            <a:r>
              <a:rPr lang="en-US" noProof="0"/>
              <a:t>Click icon to add picture</a:t>
            </a:r>
            <a:endParaRPr lang="en-US" noProof="0" dirty="0"/>
          </a:p>
        </p:txBody>
      </p:sp>
      <p:sp>
        <p:nvSpPr>
          <p:cNvPr id="20" name="Rectangle 19">
            <a:extLst>
              <a:ext uri="{FF2B5EF4-FFF2-40B4-BE49-F238E27FC236}">
                <a16:creationId xmlns:a16="http://schemas.microsoft.com/office/drawing/2014/main" id="{475378D9-445B-4812-AE73-9B2CF92DCDF1}"/>
              </a:ext>
            </a:extLst>
          </p:cNvPr>
          <p:cNvSpPr/>
          <p:nvPr userDrawn="1"/>
        </p:nvSpPr>
        <p:spPr>
          <a:xfrm>
            <a:off x="6210299" y="2027725"/>
            <a:ext cx="1073287" cy="918676"/>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Rectangle 20">
            <a:extLst>
              <a:ext uri="{FF2B5EF4-FFF2-40B4-BE49-F238E27FC236}">
                <a16:creationId xmlns:a16="http://schemas.microsoft.com/office/drawing/2014/main" id="{B569B8CC-B741-4501-A871-F6CC58941F5C}"/>
              </a:ext>
            </a:extLst>
          </p:cNvPr>
          <p:cNvSpPr/>
          <p:nvPr userDrawn="1"/>
        </p:nvSpPr>
        <p:spPr>
          <a:xfrm>
            <a:off x="8661263" y="4055448"/>
            <a:ext cx="1073287" cy="918676"/>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3" name="Straight Connector 22">
            <a:extLst>
              <a:ext uri="{FF2B5EF4-FFF2-40B4-BE49-F238E27FC236}">
                <a16:creationId xmlns:a16="http://schemas.microsoft.com/office/drawing/2014/main" id="{8ED9C5BC-5F16-4DC8-BAA3-30A378B7F5FB}"/>
              </a:ext>
            </a:extLst>
          </p:cNvPr>
          <p:cNvCxnSpPr>
            <a:cxnSpLocks/>
          </p:cNvCxnSpPr>
          <p:nvPr userDrawn="1"/>
        </p:nvCxnSpPr>
        <p:spPr>
          <a:xfrm>
            <a:off x="3452019" y="3106075"/>
            <a:ext cx="0" cy="30947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2F0E9B02-FBE7-4B3F-833A-FCDE146B2DAD}"/>
              </a:ext>
            </a:extLst>
          </p:cNvPr>
          <p:cNvSpPr/>
          <p:nvPr userDrawn="1"/>
        </p:nvSpPr>
        <p:spPr>
          <a:xfrm>
            <a:off x="0" y="1405862"/>
            <a:ext cx="300037" cy="1465263"/>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03813826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and Two Color Blocked Content With Background Im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6">
            <a:extLst>
              <a:ext uri="{FF2B5EF4-FFF2-40B4-BE49-F238E27FC236}">
                <a16:creationId xmlns:a16="http://schemas.microsoft.com/office/drawing/2014/main" id="{73E3AB81-FB3C-492F-8AB9-CFC37EECCEE7}"/>
              </a:ext>
            </a:extLst>
          </p:cNvPr>
          <p:cNvSpPr>
            <a:spLocks noGrp="1"/>
          </p:cNvSpPr>
          <p:nvPr>
            <p:ph type="pic" sz="quarter" idx="13"/>
          </p:nvPr>
        </p:nvSpPr>
        <p:spPr>
          <a:xfrm>
            <a:off x="371475" y="260350"/>
            <a:ext cx="11520488" cy="6121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4" name="Rectangle 13">
            <a:extLst>
              <a:ext uri="{FF2B5EF4-FFF2-40B4-BE49-F238E27FC236}">
                <a16:creationId xmlns:a16="http://schemas.microsoft.com/office/drawing/2014/main" id="{BF2C4CC9-6F35-4EBF-857F-EBD298D77347}"/>
              </a:ext>
            </a:extLst>
          </p:cNvPr>
          <p:cNvSpPr/>
          <p:nvPr userDrawn="1"/>
        </p:nvSpPr>
        <p:spPr>
          <a:xfrm>
            <a:off x="1578741" y="2299953"/>
            <a:ext cx="4420009" cy="308192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1D54A23-014A-49B4-9E28-7641C8A4F0C1}"/>
              </a:ext>
            </a:extLst>
          </p:cNvPr>
          <p:cNvSpPr/>
          <p:nvPr userDrawn="1"/>
        </p:nvSpPr>
        <p:spPr>
          <a:xfrm>
            <a:off x="6184487" y="2299953"/>
            <a:ext cx="4420009" cy="308192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1587504" y="1233488"/>
            <a:ext cx="9016993" cy="761076"/>
          </a:xfrm>
        </p:spPr>
        <p:txBody>
          <a:bodyPr anchor="ctr">
            <a:noAutofit/>
          </a:bodyPr>
          <a:lstStyle>
            <a:lvl1pPr algn="ctr">
              <a:defRPr sz="3600"/>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28091" y="2424864"/>
            <a:ext cx="4132800" cy="2833200"/>
          </a:xfrm>
        </p:spPr>
        <p:txBody>
          <a:bodyPr>
            <a:normAutofit/>
          </a:bodyPr>
          <a:lstStyle>
            <a:lvl1pPr>
              <a:lnSpc>
                <a:spcPct val="100000"/>
              </a:lnSpc>
              <a:spcAft>
                <a:spcPts val="300"/>
              </a:spcAft>
              <a:defRPr sz="1800">
                <a:solidFill>
                  <a:schemeClr val="bg1"/>
                </a:solidFill>
                <a:latin typeface="Franklin Gothic Medium" panose="020B0603020102020204" pitchFamily="34" charset="0"/>
              </a:defRPr>
            </a:lvl1pPr>
            <a:lvl2pPr>
              <a:lnSpc>
                <a:spcPct val="100000"/>
              </a:lnSpc>
              <a:spcAft>
                <a:spcPts val="300"/>
              </a:spcAft>
              <a:defRPr sz="1600">
                <a:solidFill>
                  <a:schemeClr val="bg1"/>
                </a:solidFill>
                <a:latin typeface="Franklin Gothic Medium" panose="020B0603020102020204" pitchFamily="34" charset="0"/>
              </a:defRPr>
            </a:lvl2pPr>
            <a:lvl3pPr>
              <a:lnSpc>
                <a:spcPct val="100000"/>
              </a:lnSpc>
              <a:spcAft>
                <a:spcPts val="300"/>
              </a:spcAft>
              <a:defRPr sz="1400">
                <a:solidFill>
                  <a:schemeClr val="bg1"/>
                </a:solidFill>
                <a:latin typeface="Franklin Gothic Medium" panose="020B0603020102020204" pitchFamily="34" charset="0"/>
              </a:defRPr>
            </a:lvl3pPr>
            <a:lvl4pPr>
              <a:lnSpc>
                <a:spcPct val="100000"/>
              </a:lnSpc>
              <a:spcAft>
                <a:spcPts val="300"/>
              </a:spcAft>
              <a:defRPr sz="1200">
                <a:solidFill>
                  <a:schemeClr val="bg1"/>
                </a:solidFill>
                <a:latin typeface="Franklin Gothic Medium" panose="020B0603020102020204" pitchFamily="34" charset="0"/>
              </a:defRPr>
            </a:lvl4pPr>
            <a:lvl5pPr>
              <a:lnSpc>
                <a:spcPct val="100000"/>
              </a:lnSpc>
              <a:spcAft>
                <a:spcPts val="300"/>
              </a:spcAft>
              <a:defRPr sz="1200">
                <a:solidFill>
                  <a:schemeClr val="bg1"/>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1722820" y="2424864"/>
            <a:ext cx="4131850" cy="2832101"/>
          </a:xfrm>
        </p:spPr>
        <p:txBody>
          <a:bodyPr>
            <a:normAutofit/>
          </a:bodyPr>
          <a:lstStyle>
            <a:lvl1pPr>
              <a:lnSpc>
                <a:spcPct val="100000"/>
              </a:lnSpc>
              <a:spcAft>
                <a:spcPts val="300"/>
              </a:spcAft>
              <a:defRPr sz="1800">
                <a:solidFill>
                  <a:schemeClr val="bg1"/>
                </a:solidFill>
                <a:latin typeface="Franklin Gothic Medium" panose="020B0603020102020204" pitchFamily="34" charset="0"/>
              </a:defRPr>
            </a:lvl1pPr>
            <a:lvl2pPr>
              <a:lnSpc>
                <a:spcPct val="100000"/>
              </a:lnSpc>
              <a:spcAft>
                <a:spcPts val="300"/>
              </a:spcAft>
              <a:defRPr sz="1600">
                <a:solidFill>
                  <a:schemeClr val="bg1"/>
                </a:solidFill>
                <a:latin typeface="Franklin Gothic Medium" panose="020B0603020102020204" pitchFamily="34" charset="0"/>
              </a:defRPr>
            </a:lvl2pPr>
            <a:lvl3pPr>
              <a:lnSpc>
                <a:spcPct val="100000"/>
              </a:lnSpc>
              <a:spcAft>
                <a:spcPts val="300"/>
              </a:spcAft>
              <a:defRPr sz="1400">
                <a:solidFill>
                  <a:schemeClr val="bg1"/>
                </a:solidFill>
                <a:latin typeface="Franklin Gothic Medium" panose="020B0603020102020204" pitchFamily="34" charset="0"/>
              </a:defRPr>
            </a:lvl3pPr>
            <a:lvl4pPr>
              <a:lnSpc>
                <a:spcPct val="100000"/>
              </a:lnSpc>
              <a:spcAft>
                <a:spcPts val="300"/>
              </a:spcAft>
              <a:defRPr sz="1200">
                <a:solidFill>
                  <a:schemeClr val="bg1"/>
                </a:solidFill>
                <a:latin typeface="Franklin Gothic Medium" panose="020B0603020102020204" pitchFamily="34" charset="0"/>
              </a:defRPr>
            </a:lvl4pPr>
            <a:lvl5pPr>
              <a:lnSpc>
                <a:spcPct val="100000"/>
              </a:lnSpc>
              <a:spcAft>
                <a:spcPts val="300"/>
              </a:spcAft>
              <a:defRPr sz="1200">
                <a:solidFill>
                  <a:schemeClr val="bg1"/>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3051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Main Title Slide (1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1508BC1-7ABB-42C8-B268-3C6F4FD455DE}"/>
              </a:ext>
            </a:extLst>
          </p:cNvPr>
          <p:cNvSpPr/>
          <p:nvPr userDrawn="1"/>
        </p:nvSpPr>
        <p:spPr>
          <a:xfrm>
            <a:off x="200025" y="-1"/>
            <a:ext cx="11991975" cy="685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1"/>
            <a:ext cx="371475"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hasCustomPrompt="1"/>
          </p:nvPr>
        </p:nvSpPr>
        <p:spPr>
          <a:xfrm>
            <a:off x="6905625" y="1512889"/>
            <a:ext cx="4986338" cy="3262311"/>
          </a:xfrm>
        </p:spPr>
        <p:txBody>
          <a:bodyPr anchor="b"/>
          <a:lstStyle>
            <a:lvl1pPr algn="l">
              <a:defRPr sz="6000">
                <a:solidFill>
                  <a:schemeClr val="bg1"/>
                </a:solidFill>
              </a:defRPr>
            </a:lvl1pPr>
          </a:lstStyle>
          <a:p>
            <a:r>
              <a:rPr lang="en-US" dirty="0"/>
              <a:t>Presentation Title</a:t>
            </a:r>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hasCustomPrompt="1"/>
          </p:nvPr>
        </p:nvSpPr>
        <p:spPr>
          <a:xfrm>
            <a:off x="6905625" y="4927600"/>
            <a:ext cx="4986338" cy="641927"/>
          </a:xfrm>
        </p:spPr>
        <p:txBody>
          <a:bodyPr>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6" name="Picture Placeholder 12">
            <a:extLst>
              <a:ext uri="{FF2B5EF4-FFF2-40B4-BE49-F238E27FC236}">
                <a16:creationId xmlns:a16="http://schemas.microsoft.com/office/drawing/2014/main" id="{8101A9AC-5453-8F3A-62FD-51DEADD51A85}"/>
              </a:ext>
            </a:extLst>
          </p:cNvPr>
          <p:cNvSpPr>
            <a:spLocks noGrp="1"/>
          </p:cNvSpPr>
          <p:nvPr>
            <p:ph type="pic" sz="quarter" idx="11"/>
          </p:nvPr>
        </p:nvSpPr>
        <p:spPr>
          <a:xfrm>
            <a:off x="640079" y="0"/>
            <a:ext cx="5771833" cy="6858000"/>
          </a:xfrm>
          <a:solidFill>
            <a:schemeClr val="tx2">
              <a:lumMod val="20000"/>
              <a:lumOff val="80000"/>
            </a:schemeClr>
          </a:solidFill>
        </p:spPr>
        <p:txBody>
          <a:bodyPr anchor="ctr"/>
          <a:lstStyle>
            <a:lvl1pPr marL="0" indent="0" algn="ctr">
              <a:buNone/>
              <a:defRPr/>
            </a:lvl1pPr>
          </a:lstStyle>
          <a:p>
            <a:endParaRPr lang="en-US" dirty="0"/>
          </a:p>
          <a:p>
            <a:endParaRPr lang="en-US" dirty="0"/>
          </a:p>
          <a:p>
            <a:r>
              <a:rPr lang="en-US" dirty="0"/>
              <a:t>Click to add picture</a:t>
            </a:r>
          </a:p>
        </p:txBody>
      </p:sp>
      <p:pic>
        <p:nvPicPr>
          <p:cNvPr id="5" name="Picture 4" descr="A logo with a triangle and a triangle in the middle&#10;&#10;Description automatically generated">
            <a:extLst>
              <a:ext uri="{FF2B5EF4-FFF2-40B4-BE49-F238E27FC236}">
                <a16:creationId xmlns:a16="http://schemas.microsoft.com/office/drawing/2014/main" id="{4C99F01F-582E-0909-8146-0A3DB9EEED05}"/>
              </a:ext>
            </a:extLst>
          </p:cNvPr>
          <p:cNvPicPr>
            <a:picLocks noChangeAspect="1"/>
          </p:cNvPicPr>
          <p:nvPr userDrawn="1"/>
        </p:nvPicPr>
        <p:blipFill>
          <a:blip r:embed="rId2"/>
          <a:stretch>
            <a:fillRect/>
          </a:stretch>
        </p:blipFill>
        <p:spPr>
          <a:xfrm>
            <a:off x="8567764" y="195652"/>
            <a:ext cx="3324199" cy="821816"/>
          </a:xfrm>
          <a:prstGeom prst="rect">
            <a:avLst/>
          </a:prstGeom>
        </p:spPr>
      </p:pic>
      <p:sp>
        <p:nvSpPr>
          <p:cNvPr id="9" name="Text Placeholder 13">
            <a:extLst>
              <a:ext uri="{FF2B5EF4-FFF2-40B4-BE49-F238E27FC236}">
                <a16:creationId xmlns:a16="http://schemas.microsoft.com/office/drawing/2014/main" id="{4D39E944-7E1D-5E2D-8D06-F4876D519188}"/>
              </a:ext>
            </a:extLst>
          </p:cNvPr>
          <p:cNvSpPr>
            <a:spLocks noGrp="1"/>
          </p:cNvSpPr>
          <p:nvPr>
            <p:ph type="body" sz="quarter" idx="12" hasCustomPrompt="1"/>
          </p:nvPr>
        </p:nvSpPr>
        <p:spPr>
          <a:xfrm>
            <a:off x="6885754" y="5721927"/>
            <a:ext cx="5006209" cy="861753"/>
          </a:xfrm>
        </p:spPr>
        <p:txBody>
          <a:bodyPr>
            <a:normAutofit/>
          </a:bodyPr>
          <a:lstStyle>
            <a:lvl1pPr marL="0" indent="0">
              <a:buNone/>
              <a:defRPr sz="2000" b="1" i="1">
                <a:solidFill>
                  <a:schemeClr val="bg1"/>
                </a:solidFill>
              </a:defRPr>
            </a:lvl1pPr>
          </a:lstStyle>
          <a:p>
            <a:pPr lvl="0"/>
            <a:r>
              <a:rPr lang="en-US" dirty="0"/>
              <a:t>Presented by: Name, Work Title</a:t>
            </a:r>
          </a:p>
        </p:txBody>
      </p:sp>
    </p:spTree>
    <p:extLst>
      <p:ext uri="{BB962C8B-B14F-4D97-AF65-F5344CB8AC3E}">
        <p14:creationId xmlns:p14="http://schemas.microsoft.com/office/powerpoint/2010/main" val="43976145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No Title - Full Photo Content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ctangle 4">
            <a:extLst>
              <a:ext uri="{FF2B5EF4-FFF2-40B4-BE49-F238E27FC236}">
                <a16:creationId xmlns:a16="http://schemas.microsoft.com/office/drawing/2014/main" id="{113E1565-5B33-4914-9800-50B8400266FF}"/>
              </a:ext>
            </a:extLst>
          </p:cNvPr>
          <p:cNvSpPr/>
          <p:nvPr userDrawn="1"/>
        </p:nvSpPr>
        <p:spPr>
          <a:xfrm>
            <a:off x="0" y="0"/>
            <a:ext cx="12191999"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Picture Placeholder 6">
            <a:extLst>
              <a:ext uri="{FF2B5EF4-FFF2-40B4-BE49-F238E27FC236}">
                <a16:creationId xmlns:a16="http://schemas.microsoft.com/office/drawing/2014/main" id="{DE438B2E-01A6-453B-928D-97D98438168E}"/>
              </a:ext>
            </a:extLst>
          </p:cNvPr>
          <p:cNvSpPr>
            <a:spLocks noGrp="1"/>
          </p:cNvSpPr>
          <p:nvPr>
            <p:ph type="pic" sz="quarter" idx="13"/>
          </p:nvPr>
        </p:nvSpPr>
        <p:spPr>
          <a:xfrm>
            <a:off x="332054" y="260350"/>
            <a:ext cx="11520488"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341405241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No Title - Full Photo Content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ctangle 4">
            <a:extLst>
              <a:ext uri="{FF2B5EF4-FFF2-40B4-BE49-F238E27FC236}">
                <a16:creationId xmlns:a16="http://schemas.microsoft.com/office/drawing/2014/main" id="{113E1565-5B33-4914-9800-50B8400266FF}"/>
              </a:ext>
            </a:extLst>
          </p:cNvPr>
          <p:cNvSpPr/>
          <p:nvPr userDrawn="1"/>
        </p:nvSpPr>
        <p:spPr>
          <a:xfrm>
            <a:off x="0" y="0"/>
            <a:ext cx="12191999"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Picture Placeholder 6">
            <a:extLst>
              <a:ext uri="{FF2B5EF4-FFF2-40B4-BE49-F238E27FC236}">
                <a16:creationId xmlns:a16="http://schemas.microsoft.com/office/drawing/2014/main" id="{DE438B2E-01A6-453B-928D-97D98438168E}"/>
              </a:ext>
            </a:extLst>
          </p:cNvPr>
          <p:cNvSpPr>
            <a:spLocks noGrp="1"/>
          </p:cNvSpPr>
          <p:nvPr>
            <p:ph type="pic" sz="quarter" idx="13"/>
          </p:nvPr>
        </p:nvSpPr>
        <p:spPr>
          <a:xfrm>
            <a:off x="332054" y="260350"/>
            <a:ext cx="11520488"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111738395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_No Title - Full Photo Content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ctangle 4">
            <a:extLst>
              <a:ext uri="{FF2B5EF4-FFF2-40B4-BE49-F238E27FC236}">
                <a16:creationId xmlns:a16="http://schemas.microsoft.com/office/drawing/2014/main" id="{113E1565-5B33-4914-9800-50B8400266FF}"/>
              </a:ext>
            </a:extLst>
          </p:cNvPr>
          <p:cNvSpPr/>
          <p:nvPr userDrawn="1"/>
        </p:nvSpPr>
        <p:spPr>
          <a:xfrm>
            <a:off x="0" y="0"/>
            <a:ext cx="12191999" cy="6858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Picture Placeholder 6">
            <a:extLst>
              <a:ext uri="{FF2B5EF4-FFF2-40B4-BE49-F238E27FC236}">
                <a16:creationId xmlns:a16="http://schemas.microsoft.com/office/drawing/2014/main" id="{DE438B2E-01A6-453B-928D-97D98438168E}"/>
              </a:ext>
            </a:extLst>
          </p:cNvPr>
          <p:cNvSpPr>
            <a:spLocks noGrp="1"/>
          </p:cNvSpPr>
          <p:nvPr>
            <p:ph type="pic" sz="quarter" idx="13"/>
          </p:nvPr>
        </p:nvSpPr>
        <p:spPr>
          <a:xfrm>
            <a:off x="332054" y="260350"/>
            <a:ext cx="11520488"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334760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3_No Title - Full Photo Content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ctangle 4">
            <a:extLst>
              <a:ext uri="{FF2B5EF4-FFF2-40B4-BE49-F238E27FC236}">
                <a16:creationId xmlns:a16="http://schemas.microsoft.com/office/drawing/2014/main" id="{113E1565-5B33-4914-9800-50B8400266FF}"/>
              </a:ext>
            </a:extLst>
          </p:cNvPr>
          <p:cNvSpPr/>
          <p:nvPr userDrawn="1"/>
        </p:nvSpPr>
        <p:spPr>
          <a:xfrm>
            <a:off x="0" y="0"/>
            <a:ext cx="12191999" cy="685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Picture Placeholder 6">
            <a:extLst>
              <a:ext uri="{FF2B5EF4-FFF2-40B4-BE49-F238E27FC236}">
                <a16:creationId xmlns:a16="http://schemas.microsoft.com/office/drawing/2014/main" id="{DE438B2E-01A6-453B-928D-97D98438168E}"/>
              </a:ext>
            </a:extLst>
          </p:cNvPr>
          <p:cNvSpPr>
            <a:spLocks noGrp="1"/>
          </p:cNvSpPr>
          <p:nvPr>
            <p:ph type="pic" sz="quarter" idx="13"/>
          </p:nvPr>
        </p:nvSpPr>
        <p:spPr>
          <a:xfrm>
            <a:off x="332054" y="260350"/>
            <a:ext cx="11520488"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245966924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No Title - Full Blocky Photo Content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Picture Placeholder 26">
            <a:extLst>
              <a:ext uri="{FF2B5EF4-FFF2-40B4-BE49-F238E27FC236}">
                <a16:creationId xmlns:a16="http://schemas.microsoft.com/office/drawing/2014/main" id="{404FC023-3732-4036-B4DA-F34DC453036D}"/>
              </a:ext>
            </a:extLst>
          </p:cNvPr>
          <p:cNvSpPr>
            <a:spLocks noGrp="1"/>
          </p:cNvSpPr>
          <p:nvPr>
            <p:ph type="pic" sz="quarter" idx="13"/>
          </p:nvPr>
        </p:nvSpPr>
        <p:spPr>
          <a:xfrm>
            <a:off x="1" y="1"/>
            <a:ext cx="12191999" cy="6857999"/>
          </a:xfrm>
          <a:custGeom>
            <a:avLst/>
            <a:gdLst>
              <a:gd name="connsiteX0" fmla="*/ 9194799 w 12191999"/>
              <a:gd name="connsiteY0" fmla="*/ 4114799 h 6108699"/>
              <a:gd name="connsiteX1" fmla="*/ 12191999 w 12191999"/>
              <a:gd name="connsiteY1" fmla="*/ 4114799 h 6108699"/>
              <a:gd name="connsiteX2" fmla="*/ 12191999 w 12191999"/>
              <a:gd name="connsiteY2" fmla="*/ 6108699 h 6108699"/>
              <a:gd name="connsiteX3" fmla="*/ 9194799 w 12191999"/>
              <a:gd name="connsiteY3" fmla="*/ 6108699 h 6108699"/>
              <a:gd name="connsiteX4" fmla="*/ 6129865 w 12191999"/>
              <a:gd name="connsiteY4" fmla="*/ 4114799 h 6108699"/>
              <a:gd name="connsiteX5" fmla="*/ 9127065 w 12191999"/>
              <a:gd name="connsiteY5" fmla="*/ 4114799 h 6108699"/>
              <a:gd name="connsiteX6" fmla="*/ 9127065 w 12191999"/>
              <a:gd name="connsiteY6" fmla="*/ 6108699 h 6108699"/>
              <a:gd name="connsiteX7" fmla="*/ 6129865 w 12191999"/>
              <a:gd name="connsiteY7" fmla="*/ 6108699 h 6108699"/>
              <a:gd name="connsiteX8" fmla="*/ 3064933 w 12191999"/>
              <a:gd name="connsiteY8" fmla="*/ 4114799 h 6108699"/>
              <a:gd name="connsiteX9" fmla="*/ 6062132 w 12191999"/>
              <a:gd name="connsiteY9" fmla="*/ 4114799 h 6108699"/>
              <a:gd name="connsiteX10" fmla="*/ 6062132 w 12191999"/>
              <a:gd name="connsiteY10" fmla="*/ 6108699 h 6108699"/>
              <a:gd name="connsiteX11" fmla="*/ 3064933 w 12191999"/>
              <a:gd name="connsiteY11" fmla="*/ 6108699 h 6108699"/>
              <a:gd name="connsiteX12" fmla="*/ 0 w 12191999"/>
              <a:gd name="connsiteY12" fmla="*/ 4114799 h 6108699"/>
              <a:gd name="connsiteX13" fmla="*/ 2997200 w 12191999"/>
              <a:gd name="connsiteY13" fmla="*/ 4114799 h 6108699"/>
              <a:gd name="connsiteX14" fmla="*/ 2997200 w 12191999"/>
              <a:gd name="connsiteY14" fmla="*/ 6108699 h 6108699"/>
              <a:gd name="connsiteX15" fmla="*/ 0 w 12191999"/>
              <a:gd name="connsiteY15" fmla="*/ 6108699 h 6108699"/>
              <a:gd name="connsiteX16" fmla="*/ 9194799 w 12191999"/>
              <a:gd name="connsiteY16" fmla="*/ 2057400 h 6108699"/>
              <a:gd name="connsiteX17" fmla="*/ 12191999 w 12191999"/>
              <a:gd name="connsiteY17" fmla="*/ 2057400 h 6108699"/>
              <a:gd name="connsiteX18" fmla="*/ 12191999 w 12191999"/>
              <a:gd name="connsiteY18" fmla="*/ 4051299 h 6108699"/>
              <a:gd name="connsiteX19" fmla="*/ 9194799 w 12191999"/>
              <a:gd name="connsiteY19" fmla="*/ 4051299 h 6108699"/>
              <a:gd name="connsiteX20" fmla="*/ 6129865 w 12191999"/>
              <a:gd name="connsiteY20" fmla="*/ 2057400 h 6108699"/>
              <a:gd name="connsiteX21" fmla="*/ 9127065 w 12191999"/>
              <a:gd name="connsiteY21" fmla="*/ 2057400 h 6108699"/>
              <a:gd name="connsiteX22" fmla="*/ 9127065 w 12191999"/>
              <a:gd name="connsiteY22" fmla="*/ 4051299 h 6108699"/>
              <a:gd name="connsiteX23" fmla="*/ 6129865 w 12191999"/>
              <a:gd name="connsiteY23" fmla="*/ 4051299 h 6108699"/>
              <a:gd name="connsiteX24" fmla="*/ 3064934 w 12191999"/>
              <a:gd name="connsiteY24" fmla="*/ 2057400 h 6108699"/>
              <a:gd name="connsiteX25" fmla="*/ 6062132 w 12191999"/>
              <a:gd name="connsiteY25" fmla="*/ 2057400 h 6108699"/>
              <a:gd name="connsiteX26" fmla="*/ 6062132 w 12191999"/>
              <a:gd name="connsiteY26" fmla="*/ 4051299 h 6108699"/>
              <a:gd name="connsiteX27" fmla="*/ 3064934 w 12191999"/>
              <a:gd name="connsiteY27" fmla="*/ 4051299 h 6108699"/>
              <a:gd name="connsiteX28" fmla="*/ 0 w 12191999"/>
              <a:gd name="connsiteY28" fmla="*/ 2057400 h 6108699"/>
              <a:gd name="connsiteX29" fmla="*/ 2997200 w 12191999"/>
              <a:gd name="connsiteY29" fmla="*/ 2057400 h 6108699"/>
              <a:gd name="connsiteX30" fmla="*/ 2997200 w 12191999"/>
              <a:gd name="connsiteY30" fmla="*/ 4051299 h 6108699"/>
              <a:gd name="connsiteX31" fmla="*/ 0 w 12191999"/>
              <a:gd name="connsiteY31" fmla="*/ 4051299 h 6108699"/>
              <a:gd name="connsiteX32" fmla="*/ 9194799 w 12191999"/>
              <a:gd name="connsiteY32" fmla="*/ 0 h 6108699"/>
              <a:gd name="connsiteX33" fmla="*/ 12191999 w 12191999"/>
              <a:gd name="connsiteY33" fmla="*/ 0 h 6108699"/>
              <a:gd name="connsiteX34" fmla="*/ 12191999 w 12191999"/>
              <a:gd name="connsiteY34" fmla="*/ 1993900 h 6108699"/>
              <a:gd name="connsiteX35" fmla="*/ 9194799 w 12191999"/>
              <a:gd name="connsiteY35" fmla="*/ 1993900 h 6108699"/>
              <a:gd name="connsiteX36" fmla="*/ 6129865 w 12191999"/>
              <a:gd name="connsiteY36" fmla="*/ 0 h 6108699"/>
              <a:gd name="connsiteX37" fmla="*/ 9127065 w 12191999"/>
              <a:gd name="connsiteY37" fmla="*/ 0 h 6108699"/>
              <a:gd name="connsiteX38" fmla="*/ 9127065 w 12191999"/>
              <a:gd name="connsiteY38" fmla="*/ 1993900 h 6108699"/>
              <a:gd name="connsiteX39" fmla="*/ 6129865 w 12191999"/>
              <a:gd name="connsiteY39" fmla="*/ 1993900 h 6108699"/>
              <a:gd name="connsiteX40" fmla="*/ 3064934 w 12191999"/>
              <a:gd name="connsiteY40" fmla="*/ 0 h 6108699"/>
              <a:gd name="connsiteX41" fmla="*/ 6062132 w 12191999"/>
              <a:gd name="connsiteY41" fmla="*/ 0 h 6108699"/>
              <a:gd name="connsiteX42" fmla="*/ 6062132 w 12191999"/>
              <a:gd name="connsiteY42" fmla="*/ 1993900 h 6108699"/>
              <a:gd name="connsiteX43" fmla="*/ 3064934 w 12191999"/>
              <a:gd name="connsiteY43" fmla="*/ 1993900 h 6108699"/>
              <a:gd name="connsiteX44" fmla="*/ 1 w 12191999"/>
              <a:gd name="connsiteY44" fmla="*/ 0 h 6108699"/>
              <a:gd name="connsiteX45" fmla="*/ 2997201 w 12191999"/>
              <a:gd name="connsiteY45" fmla="*/ 0 h 6108699"/>
              <a:gd name="connsiteX46" fmla="*/ 2997201 w 12191999"/>
              <a:gd name="connsiteY46" fmla="*/ 1993900 h 6108699"/>
              <a:gd name="connsiteX47" fmla="*/ 1 w 12191999"/>
              <a:gd name="connsiteY47" fmla="*/ 1993900 h 6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191999" h="6108699">
                <a:moveTo>
                  <a:pt x="9194799" y="4114799"/>
                </a:moveTo>
                <a:lnTo>
                  <a:pt x="12191999" y="4114799"/>
                </a:lnTo>
                <a:lnTo>
                  <a:pt x="12191999" y="6108699"/>
                </a:lnTo>
                <a:lnTo>
                  <a:pt x="9194799" y="6108699"/>
                </a:lnTo>
                <a:close/>
                <a:moveTo>
                  <a:pt x="6129865" y="4114799"/>
                </a:moveTo>
                <a:lnTo>
                  <a:pt x="9127065" y="4114799"/>
                </a:lnTo>
                <a:lnTo>
                  <a:pt x="9127065" y="6108699"/>
                </a:lnTo>
                <a:lnTo>
                  <a:pt x="6129865" y="6108699"/>
                </a:lnTo>
                <a:close/>
                <a:moveTo>
                  <a:pt x="3064933" y="4114799"/>
                </a:moveTo>
                <a:lnTo>
                  <a:pt x="6062132" y="4114799"/>
                </a:lnTo>
                <a:lnTo>
                  <a:pt x="6062132" y="6108699"/>
                </a:lnTo>
                <a:lnTo>
                  <a:pt x="3064933" y="6108699"/>
                </a:lnTo>
                <a:close/>
                <a:moveTo>
                  <a:pt x="0" y="4114799"/>
                </a:moveTo>
                <a:lnTo>
                  <a:pt x="2997200" y="4114799"/>
                </a:lnTo>
                <a:lnTo>
                  <a:pt x="2997200" y="6108699"/>
                </a:lnTo>
                <a:lnTo>
                  <a:pt x="0" y="6108699"/>
                </a:lnTo>
                <a:close/>
                <a:moveTo>
                  <a:pt x="9194799" y="2057400"/>
                </a:moveTo>
                <a:lnTo>
                  <a:pt x="12191999" y="2057400"/>
                </a:lnTo>
                <a:lnTo>
                  <a:pt x="12191999" y="4051299"/>
                </a:lnTo>
                <a:lnTo>
                  <a:pt x="9194799" y="4051299"/>
                </a:lnTo>
                <a:close/>
                <a:moveTo>
                  <a:pt x="6129865" y="2057400"/>
                </a:moveTo>
                <a:lnTo>
                  <a:pt x="9127065" y="2057400"/>
                </a:lnTo>
                <a:lnTo>
                  <a:pt x="9127065" y="4051299"/>
                </a:lnTo>
                <a:lnTo>
                  <a:pt x="6129865" y="4051299"/>
                </a:lnTo>
                <a:close/>
                <a:moveTo>
                  <a:pt x="3064934" y="2057400"/>
                </a:moveTo>
                <a:lnTo>
                  <a:pt x="6062132" y="2057400"/>
                </a:lnTo>
                <a:lnTo>
                  <a:pt x="6062132" y="4051299"/>
                </a:lnTo>
                <a:lnTo>
                  <a:pt x="3064934" y="4051299"/>
                </a:lnTo>
                <a:close/>
                <a:moveTo>
                  <a:pt x="0" y="2057400"/>
                </a:moveTo>
                <a:lnTo>
                  <a:pt x="2997200" y="2057400"/>
                </a:lnTo>
                <a:lnTo>
                  <a:pt x="2997200" y="4051299"/>
                </a:lnTo>
                <a:lnTo>
                  <a:pt x="0" y="4051299"/>
                </a:lnTo>
                <a:close/>
                <a:moveTo>
                  <a:pt x="9194799" y="0"/>
                </a:moveTo>
                <a:lnTo>
                  <a:pt x="12191999" y="0"/>
                </a:lnTo>
                <a:lnTo>
                  <a:pt x="12191999" y="1993900"/>
                </a:lnTo>
                <a:lnTo>
                  <a:pt x="9194799" y="1993900"/>
                </a:lnTo>
                <a:close/>
                <a:moveTo>
                  <a:pt x="6129865" y="0"/>
                </a:moveTo>
                <a:lnTo>
                  <a:pt x="9127065" y="0"/>
                </a:lnTo>
                <a:lnTo>
                  <a:pt x="9127065" y="1993900"/>
                </a:lnTo>
                <a:lnTo>
                  <a:pt x="6129865" y="1993900"/>
                </a:lnTo>
                <a:close/>
                <a:moveTo>
                  <a:pt x="3064934" y="0"/>
                </a:moveTo>
                <a:lnTo>
                  <a:pt x="6062132" y="0"/>
                </a:lnTo>
                <a:lnTo>
                  <a:pt x="6062132" y="1993900"/>
                </a:lnTo>
                <a:lnTo>
                  <a:pt x="3064934" y="1993900"/>
                </a:lnTo>
                <a:close/>
                <a:moveTo>
                  <a:pt x="1" y="0"/>
                </a:moveTo>
                <a:lnTo>
                  <a:pt x="2997201" y="0"/>
                </a:lnTo>
                <a:lnTo>
                  <a:pt x="2997201" y="1993900"/>
                </a:lnTo>
                <a:lnTo>
                  <a:pt x="1" y="1993900"/>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146566789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No Title - Full Photo Content_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1233488"/>
            <a:ext cx="12192001" cy="439102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grpSp>
        <p:nvGrpSpPr>
          <p:cNvPr id="2" name="Group 1">
            <a:extLst>
              <a:ext uri="{FF2B5EF4-FFF2-40B4-BE49-F238E27FC236}">
                <a16:creationId xmlns:a16="http://schemas.microsoft.com/office/drawing/2014/main" id="{18F30468-CC2E-4430-88DD-81D548B988FA}"/>
              </a:ext>
            </a:extLst>
          </p:cNvPr>
          <p:cNvGrpSpPr/>
          <p:nvPr userDrawn="1"/>
        </p:nvGrpSpPr>
        <p:grpSpPr>
          <a:xfrm>
            <a:off x="371474" y="260350"/>
            <a:ext cx="644525" cy="973138"/>
            <a:chOff x="371475" y="671713"/>
            <a:chExt cx="496540" cy="836738"/>
          </a:xfrm>
          <a:solidFill>
            <a:schemeClr val="accent3">
              <a:lumMod val="50000"/>
            </a:schemeClr>
          </a:solidFill>
        </p:grpSpPr>
        <p:sp>
          <p:nvSpPr>
            <p:cNvPr id="8" name="Rectangle 7">
              <a:extLst>
                <a:ext uri="{FF2B5EF4-FFF2-40B4-BE49-F238E27FC236}">
                  <a16:creationId xmlns:a16="http://schemas.microsoft.com/office/drawing/2014/main" id="{BF6F92E0-2218-46A5-A183-84468D9B72A2}"/>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9B476586-864B-4C72-91AF-8CF8796C6DE8}"/>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0" name="Rectangle 9">
            <a:extLst>
              <a:ext uri="{FF2B5EF4-FFF2-40B4-BE49-F238E27FC236}">
                <a16:creationId xmlns:a16="http://schemas.microsoft.com/office/drawing/2014/main" id="{38B3D026-83A3-4D78-8B11-A20A6F47170C}"/>
              </a:ext>
            </a:extLst>
          </p:cNvPr>
          <p:cNvSpPr/>
          <p:nvPr userDrawn="1"/>
        </p:nvSpPr>
        <p:spPr>
          <a:xfrm>
            <a:off x="10795001" y="5642462"/>
            <a:ext cx="1397000" cy="121553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8548969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No Title - Full Photo Content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171FC10-F7C3-4841-A705-B83FDE093009}"/>
              </a:ext>
            </a:extLst>
          </p:cNvPr>
          <p:cNvSpPr/>
          <p:nvPr userDrawn="1"/>
        </p:nvSpPr>
        <p:spPr>
          <a:xfrm>
            <a:off x="9398000" y="0"/>
            <a:ext cx="2793999" cy="685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260350"/>
            <a:ext cx="11891963"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334362317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No Title - Multiple Photo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37147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Picture Placeholder 6">
            <a:extLst>
              <a:ext uri="{FF2B5EF4-FFF2-40B4-BE49-F238E27FC236}">
                <a16:creationId xmlns:a16="http://schemas.microsoft.com/office/drawing/2014/main" id="{D9C7DFC2-3A77-4761-A9AF-98963C5CCA07}"/>
              </a:ext>
            </a:extLst>
          </p:cNvPr>
          <p:cNvSpPr>
            <a:spLocks noGrp="1"/>
          </p:cNvSpPr>
          <p:nvPr>
            <p:ph type="pic" sz="quarter" idx="14"/>
          </p:nvPr>
        </p:nvSpPr>
        <p:spPr>
          <a:xfrm>
            <a:off x="4981575" y="260350"/>
            <a:ext cx="27400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Picture Placeholder 6">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9579292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With Comparison Content Option And Images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2466000"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02FAA6CD-8686-4F0E-9F34-3D74AC34027E}"/>
              </a:ext>
            </a:extLst>
          </p:cNvPr>
          <p:cNvSpPr/>
          <p:nvPr userDrawn="1"/>
        </p:nvSpPr>
        <p:spPr>
          <a:xfrm>
            <a:off x="2892285" y="1233488"/>
            <a:ext cx="3210339" cy="127158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004445" y="1330963"/>
            <a:ext cx="2986019" cy="1076636"/>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Rectangle 9">
            <a:extLst>
              <a:ext uri="{FF2B5EF4-FFF2-40B4-BE49-F238E27FC236}">
                <a16:creationId xmlns:a16="http://schemas.microsoft.com/office/drawing/2014/main" id="{735AFBAA-25FF-494A-937E-3DFC5F737803}"/>
              </a:ext>
            </a:extLst>
          </p:cNvPr>
          <p:cNvSpPr/>
          <p:nvPr userDrawn="1"/>
        </p:nvSpPr>
        <p:spPr>
          <a:xfrm>
            <a:off x="2892284"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004445" y="2623930"/>
            <a:ext cx="2986019" cy="3448880"/>
          </a:xfrm>
        </p:spPr>
        <p:txBody>
          <a:bodyPr>
            <a:normAutofit/>
          </a:bodyPr>
          <a:lstStyle>
            <a:lvl1pPr>
              <a:lnSpc>
                <a:spcPct val="100000"/>
              </a:lnSpc>
              <a:spcAft>
                <a:spcPts val="300"/>
              </a:spcAft>
              <a:defRPr sz="1800"/>
            </a:lvl1pPr>
            <a:lvl2pPr>
              <a:lnSpc>
                <a:spcPct val="100000"/>
              </a:lnSpc>
              <a:spcAft>
                <a:spcPts val="300"/>
              </a:spcAft>
              <a:defRPr sz="1600"/>
            </a:lvl2pPr>
            <a:lvl3pPr>
              <a:lnSpc>
                <a:spcPct val="100000"/>
              </a:lnSpc>
              <a:spcAft>
                <a:spcPts val="300"/>
              </a:spcAft>
              <a:defRPr sz="1400"/>
            </a:lvl3pPr>
            <a:lvl4pPr>
              <a:lnSpc>
                <a:spcPct val="100000"/>
              </a:lnSpc>
              <a:spcAft>
                <a:spcPts val="300"/>
              </a:spcAft>
              <a:defRPr sz="1200"/>
            </a:lvl4pPr>
            <a:lvl5pPr>
              <a:lnSpc>
                <a:spcPct val="100000"/>
              </a:lnSpc>
              <a:spcAft>
                <a:spcPts val="300"/>
              </a:spcAf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6">
            <a:extLst>
              <a:ext uri="{FF2B5EF4-FFF2-40B4-BE49-F238E27FC236}">
                <a16:creationId xmlns:a16="http://schemas.microsoft.com/office/drawing/2014/main" id="{F36B08A9-4F2C-4D72-A755-CBF0DAD5A4FC}"/>
              </a:ext>
            </a:extLst>
          </p:cNvPr>
          <p:cNvSpPr>
            <a:spLocks noGrp="1"/>
          </p:cNvSpPr>
          <p:nvPr>
            <p:ph type="pic" sz="quarter" idx="14"/>
          </p:nvPr>
        </p:nvSpPr>
        <p:spPr>
          <a:xfrm>
            <a:off x="6151738" y="1233487"/>
            <a:ext cx="246490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7CD8F79B-BFE6-4B3E-8853-5C61FDFF46D9}"/>
              </a:ext>
            </a:extLst>
          </p:cNvPr>
          <p:cNvSpPr/>
          <p:nvPr userDrawn="1"/>
        </p:nvSpPr>
        <p:spPr>
          <a:xfrm>
            <a:off x="8673131" y="1233488"/>
            <a:ext cx="3210339" cy="127158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userDrawn="1"/>
        </p:nvSpPr>
        <p:spPr>
          <a:xfrm>
            <a:off x="8673130"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8786099" y="1333189"/>
            <a:ext cx="2984400" cy="1074410"/>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8786099" y="2623930"/>
            <a:ext cx="2984400" cy="3448881"/>
          </a:xfrm>
        </p:spPr>
        <p:txBody>
          <a:bodyPr>
            <a:normAutofit/>
          </a:bodyPr>
          <a:lstStyle>
            <a:lvl1pPr>
              <a:lnSpc>
                <a:spcPct val="100000"/>
              </a:lnSpc>
              <a:spcAft>
                <a:spcPts val="300"/>
              </a:spcAft>
              <a:defRPr sz="1800"/>
            </a:lvl1pPr>
            <a:lvl2pPr>
              <a:lnSpc>
                <a:spcPct val="100000"/>
              </a:lnSpc>
              <a:spcAft>
                <a:spcPts val="300"/>
              </a:spcAft>
              <a:defRPr sz="1600"/>
            </a:lvl2pPr>
            <a:lvl3pPr>
              <a:lnSpc>
                <a:spcPct val="100000"/>
              </a:lnSpc>
              <a:spcAft>
                <a:spcPts val="300"/>
              </a:spcAft>
              <a:defRPr sz="1400"/>
            </a:lvl3pPr>
            <a:lvl4pPr>
              <a:lnSpc>
                <a:spcPct val="100000"/>
              </a:lnSpc>
              <a:spcAft>
                <a:spcPts val="300"/>
              </a:spcAft>
              <a:defRPr sz="1200"/>
            </a:lvl4pPr>
            <a:lvl5pPr>
              <a:lnSpc>
                <a:spcPct val="100000"/>
              </a:lnSpc>
              <a:spcAft>
                <a:spcPts val="300"/>
              </a:spcAf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976635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With Comparison Content Option And Images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7063827" y="1233488"/>
            <a:ext cx="4828135"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02FAA6CD-8686-4F0E-9F34-3D74AC34027E}"/>
              </a:ext>
            </a:extLst>
          </p:cNvPr>
          <p:cNvSpPr/>
          <p:nvPr userDrawn="1"/>
        </p:nvSpPr>
        <p:spPr>
          <a:xfrm>
            <a:off x="371476" y="1233488"/>
            <a:ext cx="3210339" cy="127158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483636" y="1330963"/>
            <a:ext cx="2986019" cy="1076636"/>
          </a:xfrm>
        </p:spPr>
        <p:txBody>
          <a:bodyPr anchor="ctr"/>
          <a:lstStyle>
            <a:lvl1pPr marL="0" indent="0">
              <a:buNone/>
              <a:defRPr sz="24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Rectangle 9">
            <a:extLst>
              <a:ext uri="{FF2B5EF4-FFF2-40B4-BE49-F238E27FC236}">
                <a16:creationId xmlns:a16="http://schemas.microsoft.com/office/drawing/2014/main" id="{735AFBAA-25FF-494A-937E-3DFC5F737803}"/>
              </a:ext>
            </a:extLst>
          </p:cNvPr>
          <p:cNvSpPr/>
          <p:nvPr userDrawn="1"/>
        </p:nvSpPr>
        <p:spPr>
          <a:xfrm>
            <a:off x="371475"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483636" y="2623930"/>
            <a:ext cx="2986019" cy="3448880"/>
          </a:xfrm>
        </p:spPr>
        <p:txBody>
          <a:bodyPr>
            <a:normAutofit/>
          </a:bodyPr>
          <a:lstStyle>
            <a:lvl1pPr>
              <a:lnSpc>
                <a:spcPct val="100000"/>
              </a:lnSpc>
              <a:spcAft>
                <a:spcPts val="300"/>
              </a:spcAft>
              <a:defRPr sz="1800"/>
            </a:lvl1pPr>
            <a:lvl2pPr>
              <a:lnSpc>
                <a:spcPct val="100000"/>
              </a:lnSpc>
              <a:spcAft>
                <a:spcPts val="300"/>
              </a:spcAft>
              <a:defRPr sz="1600"/>
            </a:lvl2pPr>
            <a:lvl3pPr>
              <a:lnSpc>
                <a:spcPct val="100000"/>
              </a:lnSpc>
              <a:spcAft>
                <a:spcPts val="300"/>
              </a:spcAft>
              <a:defRPr sz="1400"/>
            </a:lvl3pPr>
            <a:lvl4pPr>
              <a:lnSpc>
                <a:spcPct val="100000"/>
              </a:lnSpc>
              <a:spcAft>
                <a:spcPts val="300"/>
              </a:spcAft>
              <a:defRPr sz="1200"/>
            </a:lvl4pPr>
            <a:lvl5pPr>
              <a:lnSpc>
                <a:spcPct val="100000"/>
              </a:lnSpc>
              <a:spcAft>
                <a:spcPts val="300"/>
              </a:spcAf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7CD8F79B-BFE6-4B3E-8853-5C61FDFF46D9}"/>
              </a:ext>
            </a:extLst>
          </p:cNvPr>
          <p:cNvSpPr/>
          <p:nvPr userDrawn="1"/>
        </p:nvSpPr>
        <p:spPr>
          <a:xfrm>
            <a:off x="3717652" y="1233488"/>
            <a:ext cx="3210339" cy="1271587"/>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userDrawn="1"/>
        </p:nvSpPr>
        <p:spPr>
          <a:xfrm>
            <a:off x="3717651"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3830620" y="1333189"/>
            <a:ext cx="2984400" cy="1074410"/>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3830620" y="2623930"/>
            <a:ext cx="2984400" cy="3448881"/>
          </a:xfrm>
        </p:spPr>
        <p:txBody>
          <a:bodyPr>
            <a:normAutofit/>
          </a:bodyPr>
          <a:lstStyle>
            <a:lvl1pPr>
              <a:lnSpc>
                <a:spcPct val="100000"/>
              </a:lnSpc>
              <a:spcAft>
                <a:spcPts val="300"/>
              </a:spcAft>
              <a:defRPr sz="1800"/>
            </a:lvl1pPr>
            <a:lvl2pPr>
              <a:lnSpc>
                <a:spcPct val="100000"/>
              </a:lnSpc>
              <a:spcAft>
                <a:spcPts val="300"/>
              </a:spcAft>
              <a:defRPr sz="1600"/>
            </a:lvl2pPr>
            <a:lvl3pPr>
              <a:lnSpc>
                <a:spcPct val="100000"/>
              </a:lnSpc>
              <a:spcAft>
                <a:spcPts val="300"/>
              </a:spcAft>
              <a:defRPr sz="1400"/>
            </a:lvl3pPr>
            <a:lvl4pPr>
              <a:lnSpc>
                <a:spcPct val="100000"/>
              </a:lnSpc>
              <a:spcAft>
                <a:spcPts val="300"/>
              </a:spcAft>
              <a:defRPr sz="1200"/>
            </a:lvl4pPr>
            <a:lvl5pPr>
              <a:lnSpc>
                <a:spcPct val="100000"/>
              </a:lnSpc>
              <a:spcAft>
                <a:spcPts val="300"/>
              </a:spcAf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8457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of Contents (No Imag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4954D9-142A-ACBA-8CD3-977B2E7E2D5E}"/>
              </a:ext>
            </a:extLst>
          </p:cNvPr>
          <p:cNvSpPr>
            <a:spLocks noGrp="1"/>
          </p:cNvSpPr>
          <p:nvPr>
            <p:ph type="title" hasCustomPrompt="1"/>
          </p:nvPr>
        </p:nvSpPr>
        <p:spPr>
          <a:xfrm>
            <a:off x="371475" y="260351"/>
            <a:ext cx="11520487" cy="758824"/>
          </a:xfrm>
        </p:spPr>
        <p:txBody>
          <a:bodyPr/>
          <a:lstStyle>
            <a:lvl1pPr>
              <a:defRPr/>
            </a:lvl1pPr>
          </a:lstStyle>
          <a:p>
            <a:r>
              <a:rPr lang="en-US" dirty="0"/>
              <a:t>Table of Contents </a:t>
            </a:r>
          </a:p>
        </p:txBody>
      </p:sp>
      <p:sp>
        <p:nvSpPr>
          <p:cNvPr id="5" name="Content Placeholder 2">
            <a:extLst>
              <a:ext uri="{FF2B5EF4-FFF2-40B4-BE49-F238E27FC236}">
                <a16:creationId xmlns:a16="http://schemas.microsoft.com/office/drawing/2014/main" id="{E321B113-FAD0-E5B7-3EFE-07C4DF0FE9C2}"/>
              </a:ext>
            </a:extLst>
          </p:cNvPr>
          <p:cNvSpPr>
            <a:spLocks noGrp="1"/>
          </p:cNvSpPr>
          <p:nvPr>
            <p:ph idx="1"/>
          </p:nvPr>
        </p:nvSpPr>
        <p:spPr>
          <a:xfrm>
            <a:off x="371476" y="1233488"/>
            <a:ext cx="11520486" cy="4943475"/>
          </a:xfrm>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C3AF1B7-178A-5D4C-B7A4-C883F59E79C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spTree>
    <p:extLst>
      <p:ext uri="{BB962C8B-B14F-4D97-AF65-F5344CB8AC3E}">
        <p14:creationId xmlns:p14="http://schemas.microsoft.com/office/powerpoint/2010/main" val="85504433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With Comparison Content Option And Images_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B43705-0B3F-4F77-A8BB-08EC09D36A56}"/>
              </a:ext>
            </a:extLst>
          </p:cNvPr>
          <p:cNvSpPr/>
          <p:nvPr userDrawn="1"/>
        </p:nvSpPr>
        <p:spPr>
          <a:xfrm>
            <a:off x="0" y="0"/>
            <a:ext cx="12192000" cy="21463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lvl1pPr algn="ctr">
              <a:defRPr>
                <a:solidFill>
                  <a:schemeClr val="bg1"/>
                </a:solidFill>
              </a:defRPr>
            </a:lvl1p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7" y="3634443"/>
            <a:ext cx="5630165" cy="518457"/>
          </a:xfrm>
        </p:spPr>
        <p:txBody>
          <a:bodyPr anchor="ctr">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261797" y="4247320"/>
            <a:ext cx="5630165" cy="1953455"/>
          </a:xfrm>
        </p:spPr>
        <p:txBody>
          <a:bodyPr>
            <a:normAutofit/>
          </a:bodyPr>
          <a:lstStyle>
            <a:lvl1pPr>
              <a:lnSpc>
                <a:spcPct val="100000"/>
              </a:lnSpc>
              <a:spcAft>
                <a:spcPts val="0"/>
              </a:spcAft>
              <a:defRPr sz="1800">
                <a:solidFill>
                  <a:schemeClr val="tx1"/>
                </a:solidFill>
              </a:defRPr>
            </a:lvl1pPr>
            <a:lvl2pPr>
              <a:lnSpc>
                <a:spcPct val="100000"/>
              </a:lnSpc>
              <a:spcAft>
                <a:spcPts val="0"/>
              </a:spcAft>
              <a:defRPr sz="1600">
                <a:solidFill>
                  <a:schemeClr val="tx1"/>
                </a:solidFill>
              </a:defRPr>
            </a:lvl2pPr>
            <a:lvl3pPr>
              <a:lnSpc>
                <a:spcPct val="100000"/>
              </a:lnSpc>
              <a:spcAft>
                <a:spcPts val="0"/>
              </a:spcAft>
              <a:defRPr sz="1400">
                <a:solidFill>
                  <a:schemeClr val="tx1"/>
                </a:solidFill>
              </a:defRPr>
            </a:lvl3pPr>
            <a:lvl4pPr>
              <a:lnSpc>
                <a:spcPct val="100000"/>
              </a:lnSpc>
              <a:spcAft>
                <a:spcPts val="0"/>
              </a:spcAft>
              <a:defRPr sz="1200">
                <a:solidFill>
                  <a:schemeClr val="tx1"/>
                </a:solidFill>
              </a:defRPr>
            </a:lvl4pPr>
            <a:lvl5pPr>
              <a:lnSpc>
                <a:spcPct val="100000"/>
              </a:lnSpc>
              <a:spcAft>
                <a:spcPts val="0"/>
              </a:spcAft>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71476" y="3634443"/>
            <a:ext cx="5582064" cy="518457"/>
          </a:xfrm>
        </p:spPr>
        <p:txBody>
          <a:bodyPr anchor="ct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71476" y="4247320"/>
            <a:ext cx="5582064" cy="1953455"/>
          </a:xfrm>
        </p:spPr>
        <p:txBody>
          <a:bodyPr>
            <a:normAutofit/>
          </a:bodyPr>
          <a:lstStyle>
            <a:lvl1pPr>
              <a:lnSpc>
                <a:spcPct val="100000"/>
              </a:lnSpc>
              <a:spcAft>
                <a:spcPts val="0"/>
              </a:spcAft>
              <a:defRPr sz="1800">
                <a:solidFill>
                  <a:schemeClr val="tx1"/>
                </a:solidFill>
              </a:defRPr>
            </a:lvl1pPr>
            <a:lvl2pPr>
              <a:lnSpc>
                <a:spcPct val="100000"/>
              </a:lnSpc>
              <a:spcAft>
                <a:spcPts val="0"/>
              </a:spcAft>
              <a:defRPr sz="1600">
                <a:solidFill>
                  <a:schemeClr val="tx1"/>
                </a:solidFill>
              </a:defRPr>
            </a:lvl2pPr>
            <a:lvl3pPr>
              <a:lnSpc>
                <a:spcPct val="100000"/>
              </a:lnSpc>
              <a:spcAft>
                <a:spcPts val="0"/>
              </a:spcAft>
              <a:defRPr sz="1400">
                <a:solidFill>
                  <a:schemeClr val="tx1"/>
                </a:solidFill>
              </a:defRPr>
            </a:lvl3pPr>
            <a:lvl4pPr>
              <a:lnSpc>
                <a:spcPct val="100000"/>
              </a:lnSpc>
              <a:spcAft>
                <a:spcPts val="0"/>
              </a:spcAft>
              <a:defRPr sz="1200">
                <a:solidFill>
                  <a:schemeClr val="tx1"/>
                </a:solidFill>
              </a:defRPr>
            </a:lvl4pPr>
            <a:lvl5pPr>
              <a:lnSpc>
                <a:spcPct val="100000"/>
              </a:lnSpc>
              <a:spcAft>
                <a:spcPts val="0"/>
              </a:spcAft>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6">
            <a:extLst>
              <a:ext uri="{FF2B5EF4-FFF2-40B4-BE49-F238E27FC236}">
                <a16:creationId xmlns:a16="http://schemas.microsoft.com/office/drawing/2014/main" id="{16CD8AAD-701B-4F23-AB47-6FC680787135}"/>
              </a:ext>
            </a:extLst>
          </p:cNvPr>
          <p:cNvSpPr>
            <a:spLocks noGrp="1"/>
          </p:cNvSpPr>
          <p:nvPr>
            <p:ph type="pic" sz="quarter" idx="13"/>
          </p:nvPr>
        </p:nvSpPr>
        <p:spPr>
          <a:xfrm>
            <a:off x="371476" y="1593851"/>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6" name="Picture Placeholder 6">
            <a:extLst>
              <a:ext uri="{FF2B5EF4-FFF2-40B4-BE49-F238E27FC236}">
                <a16:creationId xmlns:a16="http://schemas.microsoft.com/office/drawing/2014/main" id="{2B9551A7-E41A-4D0E-925B-71270CA0F339}"/>
              </a:ext>
            </a:extLst>
          </p:cNvPr>
          <p:cNvSpPr>
            <a:spLocks noGrp="1"/>
          </p:cNvSpPr>
          <p:nvPr>
            <p:ph type="pic" sz="quarter" idx="14"/>
          </p:nvPr>
        </p:nvSpPr>
        <p:spPr>
          <a:xfrm>
            <a:off x="6281738" y="1593850"/>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17325210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With Comparison Content Option And Images_4">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90C1024-E4C7-44C6-ADC4-870B3D482C3F}"/>
              </a:ext>
            </a:extLst>
          </p:cNvPr>
          <p:cNvSpPr/>
          <p:nvPr userDrawn="1"/>
        </p:nvSpPr>
        <p:spPr>
          <a:xfrm>
            <a:off x="6441279" y="3761720"/>
            <a:ext cx="5446800" cy="240095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B43705-0B3F-4F77-A8BB-08EC09D36A56}"/>
              </a:ext>
            </a:extLst>
          </p:cNvPr>
          <p:cNvSpPr/>
          <p:nvPr userDrawn="1"/>
        </p:nvSpPr>
        <p:spPr>
          <a:xfrm>
            <a:off x="371474" y="1271588"/>
            <a:ext cx="5445125" cy="240095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lvl1pPr algn="l">
              <a:defRPr>
                <a:solidFill>
                  <a:schemeClr val="tx1"/>
                </a:solidFill>
              </a:defRPr>
            </a:lvl1p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610169" y="3956706"/>
            <a:ext cx="5109021" cy="518457"/>
          </a:xfrm>
        </p:spPr>
        <p:txBody>
          <a:bodyPr anchor="ctr">
            <a:normAutofit/>
          </a:bodyP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610169" y="4569583"/>
            <a:ext cx="5109021" cy="1412117"/>
          </a:xfrm>
        </p:spPr>
        <p:txBody>
          <a:bodyPr>
            <a:normAutofit/>
          </a:bodyPr>
          <a:lstStyle>
            <a:lvl1pPr>
              <a:lnSpc>
                <a:spcPct val="100000"/>
              </a:lnSpc>
              <a:defRPr sz="1600">
                <a:solidFill>
                  <a:schemeClr val="bg1"/>
                </a:solidFill>
                <a:latin typeface="Franklin Gothic Medium" panose="020B0603020102020204" pitchFamily="34" charset="0"/>
              </a:defRPr>
            </a:lvl1pPr>
            <a:lvl2pPr>
              <a:lnSpc>
                <a:spcPct val="100000"/>
              </a:lnSpc>
              <a:defRPr sz="1400">
                <a:solidFill>
                  <a:schemeClr val="bg1"/>
                </a:solidFill>
                <a:latin typeface="Franklin Gothic Medium" panose="020B0603020102020204" pitchFamily="34" charset="0"/>
              </a:defRPr>
            </a:lvl2pPr>
            <a:lvl3pPr>
              <a:lnSpc>
                <a:spcPct val="100000"/>
              </a:lnSpc>
              <a:defRPr sz="1200">
                <a:solidFill>
                  <a:schemeClr val="bg1"/>
                </a:solidFill>
                <a:latin typeface="Franklin Gothic Medium" panose="020B0603020102020204" pitchFamily="34" charset="0"/>
              </a:defRPr>
            </a:lvl3pPr>
            <a:lvl4pPr>
              <a:lnSpc>
                <a:spcPct val="100000"/>
              </a:lnSpc>
              <a:defRPr sz="1100">
                <a:solidFill>
                  <a:schemeClr val="bg1"/>
                </a:solidFill>
                <a:latin typeface="Franklin Gothic Medium" panose="020B0603020102020204" pitchFamily="34" charset="0"/>
              </a:defRPr>
            </a:lvl4pPr>
            <a:lvl5pPr>
              <a:lnSpc>
                <a:spcPct val="100000"/>
              </a:lnSpc>
              <a:defRPr sz="1100">
                <a:solidFill>
                  <a:schemeClr val="bg1"/>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539836" y="1462743"/>
            <a:ext cx="5108400" cy="518457"/>
          </a:xfrm>
        </p:spPr>
        <p:txBody>
          <a:bodyPr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539836" y="2075621"/>
            <a:ext cx="5108400" cy="1391480"/>
          </a:xfrm>
        </p:spPr>
        <p:txBody>
          <a:bodyPr>
            <a:normAutofit/>
          </a:bodyPr>
          <a:lstStyle>
            <a:lvl1pPr>
              <a:lnSpc>
                <a:spcPct val="100000"/>
              </a:lnSpc>
              <a:defRPr sz="1600">
                <a:solidFill>
                  <a:schemeClr val="bg1"/>
                </a:solidFill>
                <a:latin typeface="Franklin Gothic Medium" panose="020B0603020102020204" pitchFamily="34" charset="0"/>
              </a:defRPr>
            </a:lvl1pPr>
            <a:lvl2pPr>
              <a:lnSpc>
                <a:spcPct val="100000"/>
              </a:lnSpc>
              <a:defRPr sz="1400">
                <a:solidFill>
                  <a:schemeClr val="bg1"/>
                </a:solidFill>
                <a:latin typeface="Franklin Gothic Medium" panose="020B0603020102020204" pitchFamily="34" charset="0"/>
              </a:defRPr>
            </a:lvl2pPr>
            <a:lvl3pPr>
              <a:lnSpc>
                <a:spcPct val="100000"/>
              </a:lnSpc>
              <a:defRPr sz="1200">
                <a:solidFill>
                  <a:schemeClr val="bg1"/>
                </a:solidFill>
                <a:latin typeface="Franklin Gothic Medium" panose="020B0603020102020204" pitchFamily="34" charset="0"/>
              </a:defRPr>
            </a:lvl3pPr>
            <a:lvl4pPr>
              <a:lnSpc>
                <a:spcPct val="100000"/>
              </a:lnSpc>
              <a:defRPr sz="1100">
                <a:solidFill>
                  <a:schemeClr val="bg1"/>
                </a:solidFill>
                <a:latin typeface="Franklin Gothic Medium" panose="020B0603020102020204" pitchFamily="34" charset="0"/>
              </a:defRPr>
            </a:lvl4pPr>
            <a:lvl5pPr>
              <a:lnSpc>
                <a:spcPct val="100000"/>
              </a:lnSpc>
              <a:defRPr sz="1100">
                <a:solidFill>
                  <a:schemeClr val="bg1"/>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icture Placeholder 6">
            <a:extLst>
              <a:ext uri="{FF2B5EF4-FFF2-40B4-BE49-F238E27FC236}">
                <a16:creationId xmlns:a16="http://schemas.microsoft.com/office/drawing/2014/main" id="{9DFBCB44-5019-402B-BEC3-12F7F5526F0E}"/>
              </a:ext>
            </a:extLst>
          </p:cNvPr>
          <p:cNvSpPr>
            <a:spLocks noGrp="1"/>
          </p:cNvSpPr>
          <p:nvPr>
            <p:ph type="pic" sz="quarter" idx="13"/>
          </p:nvPr>
        </p:nvSpPr>
        <p:spPr>
          <a:xfrm>
            <a:off x="5880101" y="1271588"/>
            <a:ext cx="60120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8" name="Picture Placeholder 6">
            <a:extLst>
              <a:ext uri="{FF2B5EF4-FFF2-40B4-BE49-F238E27FC236}">
                <a16:creationId xmlns:a16="http://schemas.microsoft.com/office/drawing/2014/main" id="{8CD826C9-080C-4638-B261-376BD8B31622}"/>
              </a:ext>
            </a:extLst>
          </p:cNvPr>
          <p:cNvSpPr>
            <a:spLocks noGrp="1"/>
          </p:cNvSpPr>
          <p:nvPr>
            <p:ph type="pic" sz="quarter" idx="14"/>
          </p:nvPr>
        </p:nvSpPr>
        <p:spPr>
          <a:xfrm>
            <a:off x="371475" y="3758268"/>
            <a:ext cx="60118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259996609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With Comparison Content Option And Backgrou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1152048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8" y="2910543"/>
            <a:ext cx="5058000" cy="518457"/>
          </a:xfrm>
        </p:spPr>
        <p:txBody>
          <a:bodyPr anchor="ctr">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261798" y="3523420"/>
            <a:ext cx="5058000" cy="2181641"/>
          </a:xfrm>
        </p:spPr>
        <p:txBody>
          <a:bodyPr>
            <a:normAutofit/>
          </a:bodyPr>
          <a:lstStyle>
            <a:lvl1pPr>
              <a:lnSpc>
                <a:spcPct val="100000"/>
              </a:lnSpc>
              <a:defRPr sz="1600">
                <a:solidFill>
                  <a:schemeClr val="tx1"/>
                </a:solidFill>
              </a:defRPr>
            </a:lvl1pPr>
            <a:lvl2pPr>
              <a:lnSpc>
                <a:spcPct val="100000"/>
              </a:lnSpc>
              <a:defRPr sz="1400">
                <a:solidFill>
                  <a:schemeClr val="tx1"/>
                </a:solidFill>
              </a:defRPr>
            </a:lvl2pPr>
            <a:lvl3pPr>
              <a:lnSpc>
                <a:spcPct val="100000"/>
              </a:lnSpc>
              <a:defRPr sz="1200">
                <a:solidFill>
                  <a:schemeClr val="tx1"/>
                </a:solidFill>
              </a:defRPr>
            </a:lvl3pPr>
            <a:lvl4pPr>
              <a:lnSpc>
                <a:spcPct val="100000"/>
              </a:lnSpc>
              <a:defRPr sz="1100">
                <a:solidFill>
                  <a:schemeClr val="tx1"/>
                </a:solidFill>
              </a:defRPr>
            </a:lvl4pPr>
            <a:lvl5pPr>
              <a:lnSpc>
                <a:spcPct val="100000"/>
              </a:lnSpc>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895142" y="2910543"/>
            <a:ext cx="5058397" cy="518457"/>
          </a:xfrm>
        </p:spPr>
        <p:txBody>
          <a:bodyPr anchor="ct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895142" y="3523420"/>
            <a:ext cx="5058397" cy="2181641"/>
          </a:xfrm>
        </p:spPr>
        <p:txBody>
          <a:bodyPr>
            <a:normAutofit/>
          </a:bodyPr>
          <a:lstStyle>
            <a:lvl1pPr>
              <a:lnSpc>
                <a:spcPct val="100000"/>
              </a:lnSpc>
              <a:defRPr sz="1600">
                <a:solidFill>
                  <a:schemeClr val="tx1"/>
                </a:solidFill>
              </a:defRPr>
            </a:lvl1pPr>
            <a:lvl2pPr>
              <a:lnSpc>
                <a:spcPct val="100000"/>
              </a:lnSpc>
              <a:defRPr sz="1400">
                <a:solidFill>
                  <a:schemeClr val="tx1"/>
                </a:solidFill>
              </a:defRPr>
            </a:lvl2pPr>
            <a:lvl3pPr>
              <a:lnSpc>
                <a:spcPct val="100000"/>
              </a:lnSpc>
              <a:defRPr sz="1200">
                <a:solidFill>
                  <a:schemeClr val="tx1"/>
                </a:solidFill>
              </a:defRPr>
            </a:lvl3pPr>
            <a:lvl4pPr>
              <a:lnSpc>
                <a:spcPct val="100000"/>
              </a:lnSpc>
              <a:defRPr sz="1100">
                <a:solidFill>
                  <a:schemeClr val="tx1"/>
                </a:solidFill>
              </a:defRPr>
            </a:lvl4pPr>
            <a:lvl5pPr>
              <a:lnSpc>
                <a:spcPct val="100000"/>
              </a:lnSpc>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382340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1233488"/>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319837" y="2227263"/>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85661614-E5E5-43DF-A12A-7BE84E58EE3B}"/>
              </a:ext>
            </a:extLst>
          </p:cNvPr>
          <p:cNvSpPr/>
          <p:nvPr userDrawn="1"/>
        </p:nvSpPr>
        <p:spPr>
          <a:xfrm>
            <a:off x="371475" y="5271760"/>
            <a:ext cx="5572125" cy="92901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161B260-71A2-402A-A38D-FE2C484B7F99}"/>
              </a:ext>
            </a:extLst>
          </p:cNvPr>
          <p:cNvSpPr/>
          <p:nvPr userDrawn="1"/>
        </p:nvSpPr>
        <p:spPr>
          <a:xfrm>
            <a:off x="6319836" y="1233488"/>
            <a:ext cx="5572125" cy="92901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534987" y="5380667"/>
            <a:ext cx="5245100" cy="711200"/>
          </a:xfrm>
        </p:spPr>
        <p:txBody>
          <a:bodyPr anchor="ctr">
            <a:noAutofit/>
          </a:bodyPr>
          <a:lstStyle>
            <a:lvl1pPr marL="0" indent="0" algn="ctr">
              <a:buNone/>
              <a:defRPr sz="2400" b="0">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483348" y="1342395"/>
            <a:ext cx="5245100" cy="711200"/>
          </a:xfrm>
        </p:spPr>
        <p:txBody>
          <a:bodyPr anchor="ctr">
            <a:noAutofit/>
          </a:bodyPr>
          <a:lstStyle>
            <a:lvl1pPr marL="0" indent="0" algn="ctr">
              <a:buNone/>
              <a:defRPr sz="2400" b="0">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106477271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wo Images With Two Content_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4517395"/>
            <a:ext cx="5372096" cy="711200"/>
          </a:xfrm>
        </p:spPr>
        <p:txBody>
          <a:bodyPr anchor="ctr">
            <a:noAutofit/>
          </a:bodyPr>
          <a:lstStyle>
            <a:lvl1pPr marL="0" indent="0" algn="ctr">
              <a:buNone/>
              <a:defRPr sz="2400" b="0">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9" y="1642105"/>
            <a:ext cx="5372096" cy="711200"/>
          </a:xfrm>
        </p:spPr>
        <p:txBody>
          <a:bodyPr anchor="ctr">
            <a:noAutofit/>
          </a:bodyPr>
          <a:lstStyle>
            <a:lvl1pPr marL="0" indent="0" algn="ctr">
              <a:buNone/>
              <a:defRPr sz="2400" b="0">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0"/>
            <a:ext cx="1854199" cy="17526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F9F3577-4130-4F32-9302-DA8838D30560}"/>
              </a:ext>
            </a:extLst>
          </p:cNvPr>
          <p:cNvSpPr/>
          <p:nvPr userDrawn="1"/>
        </p:nvSpPr>
        <p:spPr>
          <a:xfrm>
            <a:off x="10337800" y="5122548"/>
            <a:ext cx="1854199" cy="17526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571500"/>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2429505"/>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35706118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wo Images With Two Content_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1932303"/>
            <a:ext cx="12192000" cy="291719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1470977"/>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1462403"/>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5451475"/>
            <a:ext cx="5372096" cy="711200"/>
          </a:xfrm>
        </p:spPr>
        <p:txBody>
          <a:bodyPr anchor="ctr">
            <a:noAutofit/>
          </a:bodyPr>
          <a:lstStyle>
            <a:lvl1pPr marL="0" indent="0" algn="ctr">
              <a:buNone/>
              <a:defRPr sz="2400" b="0">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noProof="0"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8" y="591502"/>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noProof="0" dirty="0"/>
              <a:t>Add your text here</a:t>
            </a:r>
          </a:p>
        </p:txBody>
      </p:sp>
      <p:grpSp>
        <p:nvGrpSpPr>
          <p:cNvPr id="14" name="Group 13">
            <a:extLst>
              <a:ext uri="{FF2B5EF4-FFF2-40B4-BE49-F238E27FC236}">
                <a16:creationId xmlns:a16="http://schemas.microsoft.com/office/drawing/2014/main" id="{AF4B4D45-80E3-42F8-B437-4182608210C3}"/>
              </a:ext>
            </a:extLst>
          </p:cNvPr>
          <p:cNvGrpSpPr/>
          <p:nvPr userDrawn="1"/>
        </p:nvGrpSpPr>
        <p:grpSpPr>
          <a:xfrm>
            <a:off x="5387974" y="422433"/>
            <a:ext cx="644525" cy="973138"/>
            <a:chOff x="371475" y="671713"/>
            <a:chExt cx="496540" cy="836738"/>
          </a:xfrm>
          <a:solidFill>
            <a:schemeClr val="accent2">
              <a:lumMod val="50000"/>
            </a:schemeClr>
          </a:solidFill>
        </p:grpSpPr>
        <p:sp>
          <p:nvSpPr>
            <p:cNvPr id="15" name="Rectangle 14">
              <a:extLst>
                <a:ext uri="{FF2B5EF4-FFF2-40B4-BE49-F238E27FC236}">
                  <a16:creationId xmlns:a16="http://schemas.microsoft.com/office/drawing/2014/main" id="{D670E361-AF23-4722-9250-CCF26B3C5884}"/>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BDE16CED-9FCD-4407-99EF-FFBE689DA9F1}"/>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7" name="Group 16">
            <a:extLst>
              <a:ext uri="{FF2B5EF4-FFF2-40B4-BE49-F238E27FC236}">
                <a16:creationId xmlns:a16="http://schemas.microsoft.com/office/drawing/2014/main" id="{FA147081-5AFB-463F-B27C-7A0C4CA0573B}"/>
              </a:ext>
            </a:extLst>
          </p:cNvPr>
          <p:cNvGrpSpPr/>
          <p:nvPr userDrawn="1"/>
        </p:nvGrpSpPr>
        <p:grpSpPr>
          <a:xfrm flipH="1">
            <a:off x="6248401" y="5451475"/>
            <a:ext cx="644525" cy="973138"/>
            <a:chOff x="371475" y="671713"/>
            <a:chExt cx="496540" cy="836738"/>
          </a:xfrm>
          <a:solidFill>
            <a:schemeClr val="accent2">
              <a:lumMod val="50000"/>
            </a:schemeClr>
          </a:solidFill>
        </p:grpSpPr>
        <p:sp>
          <p:nvSpPr>
            <p:cNvPr id="18" name="Rectangle 17">
              <a:extLst>
                <a:ext uri="{FF2B5EF4-FFF2-40B4-BE49-F238E27FC236}">
                  <a16:creationId xmlns:a16="http://schemas.microsoft.com/office/drawing/2014/main" id="{AE24567E-B0AE-4E55-A5FB-3019A9598162}"/>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18">
              <a:extLst>
                <a:ext uri="{FF2B5EF4-FFF2-40B4-BE49-F238E27FC236}">
                  <a16:creationId xmlns:a16="http://schemas.microsoft.com/office/drawing/2014/main" id="{4918E6C0-B582-4943-9462-FE9740846585}"/>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388979307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wo Images With Two Content_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0" y="0"/>
            <a:ext cx="6019200"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172201" y="0"/>
            <a:ext cx="6019799"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anchor="ctr">
            <a:noAutofit/>
          </a:bodyPr>
          <a:lstStyle>
            <a:lvl1pPr marL="0" indent="0" algn="ctr">
              <a:buNone/>
              <a:defRPr sz="2400" b="0">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anchor="ctr">
            <a:noAutofit/>
          </a:bodyPr>
          <a:lstStyle>
            <a:lvl1pPr marL="0" indent="0" algn="ctr">
              <a:buNone/>
              <a:defRPr sz="2400" b="0">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115691272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wo Images With Two Content_4">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0"/>
            <a:ext cx="5372096" cy="685799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260350"/>
            <a:ext cx="5618153"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20" name="Rectangle 19">
            <a:extLst>
              <a:ext uri="{FF2B5EF4-FFF2-40B4-BE49-F238E27FC236}">
                <a16:creationId xmlns:a16="http://schemas.microsoft.com/office/drawing/2014/main" id="{97E2F46B-C34E-40D3-9D43-BBA43EDFC924}"/>
              </a:ext>
            </a:extLst>
          </p:cNvPr>
          <p:cNvSpPr/>
          <p:nvPr userDrawn="1"/>
        </p:nvSpPr>
        <p:spPr>
          <a:xfrm>
            <a:off x="6819906" y="-18257"/>
            <a:ext cx="5372096" cy="685799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80147" y="260350"/>
            <a:ext cx="5619600"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415262759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With Colored Block Icon and Content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24" name="Rectangle 23">
            <a:extLst>
              <a:ext uri="{FF2B5EF4-FFF2-40B4-BE49-F238E27FC236}">
                <a16:creationId xmlns:a16="http://schemas.microsoft.com/office/drawing/2014/main" id="{E2950CCA-59F9-4C47-A5BA-294E9EDCBABE}"/>
              </a:ext>
            </a:extLst>
          </p:cNvPr>
          <p:cNvSpPr/>
          <p:nvPr userDrawn="1"/>
        </p:nvSpPr>
        <p:spPr>
          <a:xfrm>
            <a:off x="371475" y="1233488"/>
            <a:ext cx="2776354" cy="496728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EB5BF167-B9E6-4F02-9FA8-3CA79D552F0E}"/>
              </a:ext>
            </a:extLst>
          </p:cNvPr>
          <p:cNvSpPr/>
          <p:nvPr userDrawn="1"/>
        </p:nvSpPr>
        <p:spPr>
          <a:xfrm>
            <a:off x="3286186" y="1233488"/>
            <a:ext cx="2776354" cy="496728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B48694DE-D82B-49DB-8A45-D1DD4C9BCEF1}"/>
              </a:ext>
            </a:extLst>
          </p:cNvPr>
          <p:cNvSpPr/>
          <p:nvPr userDrawn="1"/>
        </p:nvSpPr>
        <p:spPr>
          <a:xfrm>
            <a:off x="6200897" y="1233488"/>
            <a:ext cx="2776354" cy="496728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07C1370-8D38-4641-8D37-30A1218A4372}"/>
              </a:ext>
            </a:extLst>
          </p:cNvPr>
          <p:cNvSpPr/>
          <p:nvPr userDrawn="1"/>
        </p:nvSpPr>
        <p:spPr>
          <a:xfrm>
            <a:off x="9115608" y="1246188"/>
            <a:ext cx="2776354" cy="4967287"/>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CE3EDDE5-9B23-44D7-8546-0B2365B42B16}"/>
              </a:ext>
            </a:extLst>
          </p:cNvPr>
          <p:cNvCxnSpPr/>
          <p:nvPr userDrawn="1"/>
        </p:nvCxnSpPr>
        <p:spPr>
          <a:xfrm>
            <a:off x="591252"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9D259D5-D3C0-4B60-B2D9-9B6DFFD270D8}"/>
              </a:ext>
            </a:extLst>
          </p:cNvPr>
          <p:cNvCxnSpPr/>
          <p:nvPr userDrawn="1"/>
        </p:nvCxnSpPr>
        <p:spPr>
          <a:xfrm>
            <a:off x="3505963"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710C392-9E34-4640-AC70-210A1B8C47B5}"/>
              </a:ext>
            </a:extLst>
          </p:cNvPr>
          <p:cNvCxnSpPr/>
          <p:nvPr userDrawn="1"/>
        </p:nvCxnSpPr>
        <p:spPr>
          <a:xfrm>
            <a:off x="6420674"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7A92E0B-B060-48FA-A650-36894FF4B216}"/>
              </a:ext>
            </a:extLst>
          </p:cNvPr>
          <p:cNvCxnSpPr/>
          <p:nvPr userDrawn="1"/>
        </p:nvCxnSpPr>
        <p:spPr>
          <a:xfrm>
            <a:off x="9335385"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Picture Placeholder 33">
            <a:extLst>
              <a:ext uri="{FF2B5EF4-FFF2-40B4-BE49-F238E27FC236}">
                <a16:creationId xmlns:a16="http://schemas.microsoft.com/office/drawing/2014/main" id="{D9056F2B-EAFD-4A57-BB92-D14816C84DDE}"/>
              </a:ext>
            </a:extLst>
          </p:cNvPr>
          <p:cNvSpPr>
            <a:spLocks noGrp="1"/>
          </p:cNvSpPr>
          <p:nvPr>
            <p:ph type="pic" sz="quarter" idx="13"/>
          </p:nvPr>
        </p:nvSpPr>
        <p:spPr>
          <a:xfrm>
            <a:off x="876300" y="1739900"/>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5" name="Picture Placeholder 33">
            <a:extLst>
              <a:ext uri="{FF2B5EF4-FFF2-40B4-BE49-F238E27FC236}">
                <a16:creationId xmlns:a16="http://schemas.microsoft.com/office/drawing/2014/main" id="{E65006DE-F797-4019-BB72-F484F9FE7E58}"/>
              </a:ext>
            </a:extLst>
          </p:cNvPr>
          <p:cNvSpPr>
            <a:spLocks noGrp="1"/>
          </p:cNvSpPr>
          <p:nvPr>
            <p:ph type="pic" sz="quarter" idx="14"/>
          </p:nvPr>
        </p:nvSpPr>
        <p:spPr>
          <a:xfrm>
            <a:off x="3829813" y="4263232"/>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6" name="Picture Placeholder 33">
            <a:extLst>
              <a:ext uri="{FF2B5EF4-FFF2-40B4-BE49-F238E27FC236}">
                <a16:creationId xmlns:a16="http://schemas.microsoft.com/office/drawing/2014/main" id="{0947D252-5545-4406-8764-B7712464DA56}"/>
              </a:ext>
            </a:extLst>
          </p:cNvPr>
          <p:cNvSpPr>
            <a:spLocks noGrp="1"/>
          </p:cNvSpPr>
          <p:nvPr>
            <p:ph type="pic" sz="quarter" idx="15"/>
          </p:nvPr>
        </p:nvSpPr>
        <p:spPr>
          <a:xfrm>
            <a:off x="6744524" y="1739900"/>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8" name="Picture Placeholder 33">
            <a:extLst>
              <a:ext uri="{FF2B5EF4-FFF2-40B4-BE49-F238E27FC236}">
                <a16:creationId xmlns:a16="http://schemas.microsoft.com/office/drawing/2014/main" id="{DD89F80C-C1D7-4F63-BAD2-F4EE1F9A162F}"/>
              </a:ext>
            </a:extLst>
          </p:cNvPr>
          <p:cNvSpPr>
            <a:spLocks noGrp="1"/>
          </p:cNvSpPr>
          <p:nvPr>
            <p:ph type="pic" sz="quarter" idx="17"/>
          </p:nvPr>
        </p:nvSpPr>
        <p:spPr>
          <a:xfrm>
            <a:off x="9659235" y="4263232"/>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40" name="Text Placeholder 39">
            <a:extLst>
              <a:ext uri="{FF2B5EF4-FFF2-40B4-BE49-F238E27FC236}">
                <a16:creationId xmlns:a16="http://schemas.microsoft.com/office/drawing/2014/main" id="{08BBFEC8-B6BE-4768-9284-26D98C06FFC4}"/>
              </a:ext>
            </a:extLst>
          </p:cNvPr>
          <p:cNvSpPr>
            <a:spLocks noGrp="1"/>
          </p:cNvSpPr>
          <p:nvPr>
            <p:ph type="body" sz="quarter" idx="18" hasCustomPrompt="1"/>
          </p:nvPr>
        </p:nvSpPr>
        <p:spPr>
          <a:xfrm>
            <a:off x="590550" y="3949700"/>
            <a:ext cx="2336800" cy="1854200"/>
          </a:xfrm>
        </p:spPr>
        <p:txBody>
          <a:bodyPr>
            <a:noAutofit/>
          </a:bodyPr>
          <a:lstStyle>
            <a:lvl1pPr marL="0" indent="0" algn="ctr">
              <a:buNone/>
              <a:defRPr sz="1800">
                <a:solidFill>
                  <a:schemeClr val="bg1"/>
                </a:solidFill>
                <a:latin typeface="Franklin Gothic Medium" panose="020B06030201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D12C79C2-427D-418B-8FFA-C27D8F2C986B}"/>
              </a:ext>
            </a:extLst>
          </p:cNvPr>
          <p:cNvSpPr>
            <a:spLocks noGrp="1"/>
          </p:cNvSpPr>
          <p:nvPr>
            <p:ph type="body" sz="quarter" idx="19" hasCustomPrompt="1"/>
          </p:nvPr>
        </p:nvSpPr>
        <p:spPr>
          <a:xfrm>
            <a:off x="3505963" y="1595835"/>
            <a:ext cx="2336800" cy="1854200"/>
          </a:xfrm>
        </p:spPr>
        <p:txBody>
          <a:bodyPr anchor="b">
            <a:noAutofit/>
          </a:bodyPr>
          <a:lstStyle>
            <a:lvl1pPr marL="0" indent="0" algn="ctr">
              <a:buNone/>
              <a:defRPr sz="1800">
                <a:solidFill>
                  <a:schemeClr val="bg1"/>
                </a:solidFill>
                <a:latin typeface="Franklin Gothic Medium" panose="020B06030201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0FD568C4-A06D-4A56-B7D6-AF338F5C329A}"/>
              </a:ext>
            </a:extLst>
          </p:cNvPr>
          <p:cNvSpPr>
            <a:spLocks noGrp="1"/>
          </p:cNvSpPr>
          <p:nvPr>
            <p:ph type="body" sz="quarter" idx="20" hasCustomPrompt="1"/>
          </p:nvPr>
        </p:nvSpPr>
        <p:spPr>
          <a:xfrm>
            <a:off x="6420674" y="3949700"/>
            <a:ext cx="2336800" cy="1854200"/>
          </a:xfrm>
        </p:spPr>
        <p:txBody>
          <a:bodyPr>
            <a:noAutofit/>
          </a:bodyPr>
          <a:lstStyle>
            <a:lvl1pPr marL="0" indent="0" algn="ctr">
              <a:buNone/>
              <a:defRPr sz="1800">
                <a:solidFill>
                  <a:schemeClr val="bg1"/>
                </a:solidFill>
                <a:latin typeface="Franklin Gothic Medium" panose="020B06030201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3" name="Text Placeholder 39">
            <a:extLst>
              <a:ext uri="{FF2B5EF4-FFF2-40B4-BE49-F238E27FC236}">
                <a16:creationId xmlns:a16="http://schemas.microsoft.com/office/drawing/2014/main" id="{76B41443-1233-4172-B61C-7CC516D88802}"/>
              </a:ext>
            </a:extLst>
          </p:cNvPr>
          <p:cNvSpPr>
            <a:spLocks noGrp="1"/>
          </p:cNvSpPr>
          <p:nvPr>
            <p:ph type="body" sz="quarter" idx="21" hasCustomPrompt="1"/>
          </p:nvPr>
        </p:nvSpPr>
        <p:spPr>
          <a:xfrm>
            <a:off x="9335385" y="1595835"/>
            <a:ext cx="2336800" cy="1854200"/>
          </a:xfrm>
        </p:spPr>
        <p:txBody>
          <a:bodyPr anchor="b">
            <a:noAutofit/>
          </a:bodyPr>
          <a:lstStyle>
            <a:lvl1pPr marL="0" indent="0" algn="ctr">
              <a:buNone/>
              <a:defRPr sz="1800">
                <a:solidFill>
                  <a:schemeClr val="bg1"/>
                </a:solidFill>
                <a:latin typeface="Franklin Gothic Medium" panose="020B06030201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417642467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With Colored Block Icon and Content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25" name="Rectangle 24">
            <a:extLst>
              <a:ext uri="{FF2B5EF4-FFF2-40B4-BE49-F238E27FC236}">
                <a16:creationId xmlns:a16="http://schemas.microsoft.com/office/drawing/2014/main" id="{EB5BF167-B9E6-4F02-9FA8-3CA79D552F0E}"/>
              </a:ext>
            </a:extLst>
          </p:cNvPr>
          <p:cNvSpPr/>
          <p:nvPr userDrawn="1"/>
        </p:nvSpPr>
        <p:spPr>
          <a:xfrm>
            <a:off x="1623641" y="1310583"/>
            <a:ext cx="2776354" cy="496728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B48694DE-D82B-49DB-8A45-D1DD4C9BCEF1}"/>
              </a:ext>
            </a:extLst>
          </p:cNvPr>
          <p:cNvSpPr/>
          <p:nvPr userDrawn="1"/>
        </p:nvSpPr>
        <p:spPr>
          <a:xfrm>
            <a:off x="4538352" y="1310583"/>
            <a:ext cx="2776354" cy="496728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07C1370-8D38-4641-8D37-30A1218A4372}"/>
              </a:ext>
            </a:extLst>
          </p:cNvPr>
          <p:cNvSpPr/>
          <p:nvPr userDrawn="1"/>
        </p:nvSpPr>
        <p:spPr>
          <a:xfrm>
            <a:off x="7453063" y="1323283"/>
            <a:ext cx="2776354" cy="4967287"/>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29">
            <a:extLst>
              <a:ext uri="{FF2B5EF4-FFF2-40B4-BE49-F238E27FC236}">
                <a16:creationId xmlns:a16="http://schemas.microsoft.com/office/drawing/2014/main" id="{B9D259D5-D3C0-4B60-B2D9-9B6DFFD270D8}"/>
              </a:ext>
            </a:extLst>
          </p:cNvPr>
          <p:cNvCxnSpPr/>
          <p:nvPr userDrawn="1"/>
        </p:nvCxnSpPr>
        <p:spPr>
          <a:xfrm>
            <a:off x="1843418" y="3798195"/>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710C392-9E34-4640-AC70-210A1B8C47B5}"/>
              </a:ext>
            </a:extLst>
          </p:cNvPr>
          <p:cNvCxnSpPr/>
          <p:nvPr userDrawn="1"/>
        </p:nvCxnSpPr>
        <p:spPr>
          <a:xfrm>
            <a:off x="4758129" y="3798195"/>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7A92E0B-B060-48FA-A650-36894FF4B216}"/>
              </a:ext>
            </a:extLst>
          </p:cNvPr>
          <p:cNvCxnSpPr/>
          <p:nvPr userDrawn="1"/>
        </p:nvCxnSpPr>
        <p:spPr>
          <a:xfrm>
            <a:off x="7672840" y="3798195"/>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Picture Placeholder 33">
            <a:extLst>
              <a:ext uri="{FF2B5EF4-FFF2-40B4-BE49-F238E27FC236}">
                <a16:creationId xmlns:a16="http://schemas.microsoft.com/office/drawing/2014/main" id="{E65006DE-F797-4019-BB72-F484F9FE7E58}"/>
              </a:ext>
            </a:extLst>
          </p:cNvPr>
          <p:cNvSpPr>
            <a:spLocks noGrp="1"/>
          </p:cNvSpPr>
          <p:nvPr>
            <p:ph type="pic" sz="quarter" idx="14"/>
          </p:nvPr>
        </p:nvSpPr>
        <p:spPr>
          <a:xfrm>
            <a:off x="2167268" y="4340327"/>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6" name="Picture Placeholder 33">
            <a:extLst>
              <a:ext uri="{FF2B5EF4-FFF2-40B4-BE49-F238E27FC236}">
                <a16:creationId xmlns:a16="http://schemas.microsoft.com/office/drawing/2014/main" id="{0947D252-5545-4406-8764-B7712464DA56}"/>
              </a:ext>
            </a:extLst>
          </p:cNvPr>
          <p:cNvSpPr>
            <a:spLocks noGrp="1"/>
          </p:cNvSpPr>
          <p:nvPr>
            <p:ph type="pic" sz="quarter" idx="15"/>
          </p:nvPr>
        </p:nvSpPr>
        <p:spPr>
          <a:xfrm>
            <a:off x="5081979" y="1816995"/>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8" name="Picture Placeholder 33">
            <a:extLst>
              <a:ext uri="{FF2B5EF4-FFF2-40B4-BE49-F238E27FC236}">
                <a16:creationId xmlns:a16="http://schemas.microsoft.com/office/drawing/2014/main" id="{DD89F80C-C1D7-4F63-BAD2-F4EE1F9A162F}"/>
              </a:ext>
            </a:extLst>
          </p:cNvPr>
          <p:cNvSpPr>
            <a:spLocks noGrp="1"/>
          </p:cNvSpPr>
          <p:nvPr>
            <p:ph type="pic" sz="quarter" idx="17"/>
          </p:nvPr>
        </p:nvSpPr>
        <p:spPr>
          <a:xfrm>
            <a:off x="7996690" y="4340327"/>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41" name="Text Placeholder 39">
            <a:extLst>
              <a:ext uri="{FF2B5EF4-FFF2-40B4-BE49-F238E27FC236}">
                <a16:creationId xmlns:a16="http://schemas.microsoft.com/office/drawing/2014/main" id="{D12C79C2-427D-418B-8FFA-C27D8F2C986B}"/>
              </a:ext>
            </a:extLst>
          </p:cNvPr>
          <p:cNvSpPr>
            <a:spLocks noGrp="1"/>
          </p:cNvSpPr>
          <p:nvPr>
            <p:ph type="body" sz="quarter" idx="19" hasCustomPrompt="1"/>
          </p:nvPr>
        </p:nvSpPr>
        <p:spPr>
          <a:xfrm>
            <a:off x="1843418" y="1672930"/>
            <a:ext cx="2336800" cy="1854200"/>
          </a:xfrm>
        </p:spPr>
        <p:txBody>
          <a:bodyPr anchor="b">
            <a:noAutofit/>
          </a:bodyPr>
          <a:lstStyle>
            <a:lvl1pPr marL="0" indent="0" algn="ctr">
              <a:buNone/>
              <a:defRPr sz="1800">
                <a:solidFill>
                  <a:schemeClr val="bg1"/>
                </a:solidFill>
                <a:latin typeface="Franklin Gothic Medium" panose="020B06030201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0FD568C4-A06D-4A56-B7D6-AF338F5C329A}"/>
              </a:ext>
            </a:extLst>
          </p:cNvPr>
          <p:cNvSpPr>
            <a:spLocks noGrp="1"/>
          </p:cNvSpPr>
          <p:nvPr>
            <p:ph type="body" sz="quarter" idx="20" hasCustomPrompt="1"/>
          </p:nvPr>
        </p:nvSpPr>
        <p:spPr>
          <a:xfrm>
            <a:off x="4758129" y="4026795"/>
            <a:ext cx="2336800" cy="1854200"/>
          </a:xfrm>
        </p:spPr>
        <p:txBody>
          <a:bodyPr>
            <a:noAutofit/>
          </a:bodyPr>
          <a:lstStyle>
            <a:lvl1pPr marL="0" indent="0" algn="ctr">
              <a:buNone/>
              <a:defRPr lang="en-US" sz="1800" kern="1200" dirty="0">
                <a:solidFill>
                  <a:schemeClr val="bg1"/>
                </a:solidFill>
                <a:latin typeface="Franklin Gothic Medium" panose="020B0603020102020204" pitchFamily="34" charset="0"/>
                <a:ea typeface="+mn-ea"/>
                <a:cs typeface="+mn-cs"/>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Add your text here</a:t>
            </a:r>
          </a:p>
        </p:txBody>
      </p:sp>
      <p:sp>
        <p:nvSpPr>
          <p:cNvPr id="43" name="Text Placeholder 39">
            <a:extLst>
              <a:ext uri="{FF2B5EF4-FFF2-40B4-BE49-F238E27FC236}">
                <a16:creationId xmlns:a16="http://schemas.microsoft.com/office/drawing/2014/main" id="{76B41443-1233-4172-B61C-7CC516D88802}"/>
              </a:ext>
            </a:extLst>
          </p:cNvPr>
          <p:cNvSpPr>
            <a:spLocks noGrp="1"/>
          </p:cNvSpPr>
          <p:nvPr>
            <p:ph type="body" sz="quarter" idx="21" hasCustomPrompt="1"/>
          </p:nvPr>
        </p:nvSpPr>
        <p:spPr>
          <a:xfrm>
            <a:off x="7672840" y="1672930"/>
            <a:ext cx="2336800" cy="1854200"/>
          </a:xfrm>
        </p:spPr>
        <p:txBody>
          <a:bodyPr anchor="b">
            <a:noAutofit/>
          </a:bodyPr>
          <a:lstStyle>
            <a:lvl1pPr marL="0" indent="0" algn="ctr">
              <a:buNone/>
              <a:defRPr lang="en-US" sz="1800" kern="1200" dirty="0">
                <a:solidFill>
                  <a:schemeClr val="bg1"/>
                </a:solidFill>
                <a:latin typeface="Franklin Gothic Medium" panose="020B0603020102020204" pitchFamily="34" charset="0"/>
                <a:ea typeface="+mn-ea"/>
                <a:cs typeface="+mn-cs"/>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Add your text here</a:t>
            </a:r>
          </a:p>
        </p:txBody>
      </p:sp>
    </p:spTree>
    <p:extLst>
      <p:ext uri="{BB962C8B-B14F-4D97-AF65-F5344CB8AC3E}">
        <p14:creationId xmlns:p14="http://schemas.microsoft.com/office/powerpoint/2010/main" val="2314463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of Contents (With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9C18C6-D84A-7DF7-6D57-84EC9435F5DA}"/>
              </a:ext>
            </a:extLst>
          </p:cNvPr>
          <p:cNvSpPr>
            <a:spLocks noGrp="1"/>
          </p:cNvSpPr>
          <p:nvPr>
            <p:ph type="sldNum" sz="quarter" idx="10"/>
          </p:nvPr>
        </p:nvSpPr>
        <p:spPr/>
        <p:txBody>
          <a:bodyPr/>
          <a:lstStyle/>
          <a:p>
            <a:fld id="{03DC2DEF-D2FE-4B45-ABA4-9F153FD1C98A}" type="slidenum">
              <a:rPr lang="en-US" smtClean="0"/>
              <a:pPr/>
              <a:t>‹#›</a:t>
            </a:fld>
            <a:endParaRPr lang="en-US" dirty="0"/>
          </a:p>
        </p:txBody>
      </p:sp>
      <p:sp>
        <p:nvSpPr>
          <p:cNvPr id="4" name="Content Placeholder 2">
            <a:extLst>
              <a:ext uri="{FF2B5EF4-FFF2-40B4-BE49-F238E27FC236}">
                <a16:creationId xmlns:a16="http://schemas.microsoft.com/office/drawing/2014/main" id="{6A2FFCBE-0BF5-2A68-F555-E729527E9CA5}"/>
              </a:ext>
            </a:extLst>
          </p:cNvPr>
          <p:cNvSpPr>
            <a:spLocks noGrp="1"/>
          </p:cNvSpPr>
          <p:nvPr>
            <p:ph idx="1"/>
          </p:nvPr>
        </p:nvSpPr>
        <p:spPr>
          <a:xfrm>
            <a:off x="371476" y="1233488"/>
            <a:ext cx="5724524" cy="4943475"/>
          </a:xfrm>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08390629-0A58-2BB7-A8F4-CDF71EBC5ABF}"/>
              </a:ext>
            </a:extLst>
          </p:cNvPr>
          <p:cNvSpPr>
            <a:spLocks noGrp="1"/>
          </p:cNvSpPr>
          <p:nvPr>
            <p:ph sz="quarter" idx="13" hasCustomPrompt="1"/>
          </p:nvPr>
        </p:nvSpPr>
        <p:spPr>
          <a:xfrm>
            <a:off x="6200775" y="260350"/>
            <a:ext cx="5691188" cy="5916613"/>
          </a:xfrm>
        </p:spPr>
        <p:txBody>
          <a:bodyPr/>
          <a:lstStyle>
            <a:lvl1pPr marL="0" indent="0">
              <a:buNone/>
              <a:defRPr/>
            </a:lvl1pPr>
          </a:lstStyle>
          <a:p>
            <a:pPr lvl="0"/>
            <a:r>
              <a:rPr lang="en-US" dirty="0"/>
              <a:t>Click to add image</a:t>
            </a:r>
          </a:p>
        </p:txBody>
      </p:sp>
      <p:sp>
        <p:nvSpPr>
          <p:cNvPr id="6" name="Title 5">
            <a:extLst>
              <a:ext uri="{FF2B5EF4-FFF2-40B4-BE49-F238E27FC236}">
                <a16:creationId xmlns:a16="http://schemas.microsoft.com/office/drawing/2014/main" id="{EA147F3D-604F-3A38-1E85-6A41280E4A1D}"/>
              </a:ext>
            </a:extLst>
          </p:cNvPr>
          <p:cNvSpPr>
            <a:spLocks noGrp="1" noRot="1" noMove="1" noResize="1" noEditPoints="1" noAdjustHandles="1" noChangeArrowheads="1" noChangeShapeType="1"/>
          </p:cNvSpPr>
          <p:nvPr>
            <p:ph type="title" hasCustomPrompt="1"/>
          </p:nvPr>
        </p:nvSpPr>
        <p:spPr>
          <a:xfrm>
            <a:off x="371475" y="260351"/>
            <a:ext cx="5724525" cy="758824"/>
          </a:xfrm>
        </p:spPr>
        <p:txBody>
          <a:bodyPr/>
          <a:lstStyle>
            <a:lvl1pPr>
              <a:defRPr/>
            </a:lvl1pPr>
          </a:lstStyle>
          <a:p>
            <a:r>
              <a:rPr lang="en-US" dirty="0"/>
              <a:t>Table of Contents</a:t>
            </a:r>
          </a:p>
        </p:txBody>
      </p:sp>
    </p:spTree>
    <p:extLst>
      <p:ext uri="{BB962C8B-B14F-4D97-AF65-F5344CB8AC3E}">
        <p14:creationId xmlns:p14="http://schemas.microsoft.com/office/powerpoint/2010/main" val="220942994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With Colored Block Icon and Content_3">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B607F24-5B01-4964-9736-E876BC347E5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6168473" cy="758824"/>
          </a:xfrm>
        </p:spPr>
        <p:txBody>
          <a:bodyPr/>
          <a:lstStyle/>
          <a:p>
            <a:r>
              <a:rPr lang="en-US" dirty="0"/>
              <a:t>Click to edit Master title style</a:t>
            </a:r>
          </a:p>
        </p:txBody>
      </p:sp>
      <p:sp>
        <p:nvSpPr>
          <p:cNvPr id="24" name="Rectangle 23">
            <a:extLst>
              <a:ext uri="{FF2B5EF4-FFF2-40B4-BE49-F238E27FC236}">
                <a16:creationId xmlns:a16="http://schemas.microsoft.com/office/drawing/2014/main" id="{E2950CCA-59F9-4C47-A5BA-294E9EDCBABE}"/>
              </a:ext>
            </a:extLst>
          </p:cNvPr>
          <p:cNvSpPr/>
          <p:nvPr userDrawn="1"/>
        </p:nvSpPr>
        <p:spPr>
          <a:xfrm>
            <a:off x="6769101" y="0"/>
            <a:ext cx="2711082" cy="2286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44232AA-36A1-4A85-8868-9D12848EB106}"/>
              </a:ext>
            </a:extLst>
          </p:cNvPr>
          <p:cNvSpPr/>
          <p:nvPr userDrawn="1"/>
        </p:nvSpPr>
        <p:spPr>
          <a:xfrm>
            <a:off x="9480918" y="2286000"/>
            <a:ext cx="2711082" cy="2286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0B045D93-056D-486E-A634-890ECB9AF9C2}"/>
              </a:ext>
            </a:extLst>
          </p:cNvPr>
          <p:cNvSpPr/>
          <p:nvPr userDrawn="1"/>
        </p:nvSpPr>
        <p:spPr>
          <a:xfrm>
            <a:off x="6769100" y="4572000"/>
            <a:ext cx="2711082" cy="2286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67CD5E4-19A9-4EFD-BBF1-2B1FBC9BB9BD}"/>
              </a:ext>
            </a:extLst>
          </p:cNvPr>
          <p:cNvSpPr/>
          <p:nvPr userDrawn="1"/>
        </p:nvSpPr>
        <p:spPr>
          <a:xfrm>
            <a:off x="9480918" y="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AA533582-AC3E-4F3B-9602-085EB97AD294}"/>
              </a:ext>
            </a:extLst>
          </p:cNvPr>
          <p:cNvSpPr/>
          <p:nvPr userDrawn="1"/>
        </p:nvSpPr>
        <p:spPr>
          <a:xfrm>
            <a:off x="6768364" y="2286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F0B1BD9-4AC2-4549-9001-383664C7F224}"/>
              </a:ext>
            </a:extLst>
          </p:cNvPr>
          <p:cNvSpPr/>
          <p:nvPr userDrawn="1"/>
        </p:nvSpPr>
        <p:spPr>
          <a:xfrm>
            <a:off x="9480918" y="4572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32B2DC05-AAD7-458D-B737-BE8CCA1FFA99}"/>
              </a:ext>
            </a:extLst>
          </p:cNvPr>
          <p:cNvSpPr/>
          <p:nvPr userDrawn="1"/>
        </p:nvSpPr>
        <p:spPr>
          <a:xfrm rot="5400000">
            <a:off x="9422986" y="1050373"/>
            <a:ext cx="298174" cy="185254"/>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Isosceles Triangle 38">
            <a:extLst>
              <a:ext uri="{FF2B5EF4-FFF2-40B4-BE49-F238E27FC236}">
                <a16:creationId xmlns:a16="http://schemas.microsoft.com/office/drawing/2014/main" id="{E423C01B-EB10-48EF-8F1C-C2A7E1923E3E}"/>
              </a:ext>
            </a:extLst>
          </p:cNvPr>
          <p:cNvSpPr/>
          <p:nvPr userDrawn="1"/>
        </p:nvSpPr>
        <p:spPr>
          <a:xfrm rot="16200000">
            <a:off x="9238100" y="3336373"/>
            <a:ext cx="298174" cy="185254"/>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Isosceles Triangle 43">
            <a:extLst>
              <a:ext uri="{FF2B5EF4-FFF2-40B4-BE49-F238E27FC236}">
                <a16:creationId xmlns:a16="http://schemas.microsoft.com/office/drawing/2014/main" id="{BB0D5D5D-BB46-489A-A006-03E52FDA0AB6}"/>
              </a:ext>
            </a:extLst>
          </p:cNvPr>
          <p:cNvSpPr/>
          <p:nvPr userDrawn="1"/>
        </p:nvSpPr>
        <p:spPr>
          <a:xfrm rot="5400000">
            <a:off x="9422986" y="5622373"/>
            <a:ext cx="298174" cy="185254"/>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Picture Placeholder 33">
            <a:extLst>
              <a:ext uri="{FF2B5EF4-FFF2-40B4-BE49-F238E27FC236}">
                <a16:creationId xmlns:a16="http://schemas.microsoft.com/office/drawing/2014/main" id="{2D0DCA06-9544-45C9-BE22-EBB853AE757C}"/>
              </a:ext>
            </a:extLst>
          </p:cNvPr>
          <p:cNvSpPr>
            <a:spLocks noGrp="1"/>
          </p:cNvSpPr>
          <p:nvPr>
            <p:ph type="pic" sz="quarter" idx="13"/>
          </p:nvPr>
        </p:nvSpPr>
        <p:spPr>
          <a:xfrm>
            <a:off x="10133588" y="561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6" name="Picture Placeholder 33">
            <a:extLst>
              <a:ext uri="{FF2B5EF4-FFF2-40B4-BE49-F238E27FC236}">
                <a16:creationId xmlns:a16="http://schemas.microsoft.com/office/drawing/2014/main" id="{21403A13-F195-405D-B352-4B77969E358B}"/>
              </a:ext>
            </a:extLst>
          </p:cNvPr>
          <p:cNvSpPr>
            <a:spLocks noGrp="1"/>
          </p:cNvSpPr>
          <p:nvPr>
            <p:ph type="pic" sz="quarter" idx="14"/>
          </p:nvPr>
        </p:nvSpPr>
        <p:spPr>
          <a:xfrm>
            <a:off x="7421034" y="2847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7" name="Picture Placeholder 33">
            <a:extLst>
              <a:ext uri="{FF2B5EF4-FFF2-40B4-BE49-F238E27FC236}">
                <a16:creationId xmlns:a16="http://schemas.microsoft.com/office/drawing/2014/main" id="{390C9BE2-4328-41D9-82FB-F6FEE7026C55}"/>
              </a:ext>
            </a:extLst>
          </p:cNvPr>
          <p:cNvSpPr>
            <a:spLocks noGrp="1"/>
          </p:cNvSpPr>
          <p:nvPr>
            <p:ph type="pic" sz="quarter" idx="15"/>
          </p:nvPr>
        </p:nvSpPr>
        <p:spPr>
          <a:xfrm>
            <a:off x="10133588" y="5133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6168473" cy="5624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Text Placeholder 39">
            <a:extLst>
              <a:ext uri="{FF2B5EF4-FFF2-40B4-BE49-F238E27FC236}">
                <a16:creationId xmlns:a16="http://schemas.microsoft.com/office/drawing/2014/main" id="{1EE624A7-7FE4-44DC-B710-D995C25C9CEA}"/>
              </a:ext>
            </a:extLst>
          </p:cNvPr>
          <p:cNvSpPr>
            <a:spLocks noGrp="1"/>
          </p:cNvSpPr>
          <p:nvPr>
            <p:ph type="body" sz="quarter" idx="18" hasCustomPrompt="1"/>
          </p:nvPr>
        </p:nvSpPr>
        <p:spPr>
          <a:xfrm>
            <a:off x="6956242" y="215900"/>
            <a:ext cx="2336800" cy="1854200"/>
          </a:xfrm>
        </p:spPr>
        <p:txBody>
          <a:bodyPr anchor="ctr">
            <a:noAutofit/>
          </a:bodyPr>
          <a:lstStyle>
            <a:lvl1pPr marL="0" indent="0" algn="ctr">
              <a:buNone/>
              <a:defRPr lang="en-US" sz="1800" kern="1200" dirty="0">
                <a:solidFill>
                  <a:schemeClr val="bg1"/>
                </a:solidFill>
                <a:latin typeface="Franklin Gothic Medium" panose="020B0603020102020204" pitchFamily="34" charset="0"/>
                <a:ea typeface="+mn-ea"/>
                <a:cs typeface="+mn-cs"/>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18" name="Text Placeholder 39">
            <a:extLst>
              <a:ext uri="{FF2B5EF4-FFF2-40B4-BE49-F238E27FC236}">
                <a16:creationId xmlns:a16="http://schemas.microsoft.com/office/drawing/2014/main" id="{34CC27D1-7AB7-4922-81C5-41E9C01BAAE1}"/>
              </a:ext>
            </a:extLst>
          </p:cNvPr>
          <p:cNvSpPr>
            <a:spLocks noGrp="1"/>
          </p:cNvSpPr>
          <p:nvPr>
            <p:ph type="body" sz="quarter" idx="19" hasCustomPrompt="1"/>
          </p:nvPr>
        </p:nvSpPr>
        <p:spPr>
          <a:xfrm>
            <a:off x="9668059" y="2501900"/>
            <a:ext cx="2336800" cy="1854200"/>
          </a:xfrm>
        </p:spPr>
        <p:txBody>
          <a:bodyPr anchor="ctr">
            <a:noAutofit/>
          </a:bodyPr>
          <a:lstStyle>
            <a:lvl1pPr marL="0" indent="0" algn="ctr">
              <a:buNone/>
              <a:defRPr lang="en-US" sz="1800" kern="1200" dirty="0">
                <a:solidFill>
                  <a:schemeClr val="bg1"/>
                </a:solidFill>
                <a:latin typeface="Franklin Gothic Medium" panose="020B0603020102020204" pitchFamily="34" charset="0"/>
                <a:ea typeface="+mn-ea"/>
                <a:cs typeface="+mn-cs"/>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19" name="Text Placeholder 39">
            <a:extLst>
              <a:ext uri="{FF2B5EF4-FFF2-40B4-BE49-F238E27FC236}">
                <a16:creationId xmlns:a16="http://schemas.microsoft.com/office/drawing/2014/main" id="{03F0CFEB-33B8-47FE-BC44-44AF273543D5}"/>
              </a:ext>
            </a:extLst>
          </p:cNvPr>
          <p:cNvSpPr>
            <a:spLocks noGrp="1"/>
          </p:cNvSpPr>
          <p:nvPr>
            <p:ph type="body" sz="quarter" idx="20" hasCustomPrompt="1"/>
          </p:nvPr>
        </p:nvSpPr>
        <p:spPr>
          <a:xfrm>
            <a:off x="6956241" y="4787900"/>
            <a:ext cx="2336800" cy="1854200"/>
          </a:xfrm>
        </p:spPr>
        <p:txBody>
          <a:bodyPr anchor="ctr">
            <a:noAutofit/>
          </a:bodyPr>
          <a:lstStyle>
            <a:lvl1pPr marL="0" indent="0" algn="ctr">
              <a:buNone/>
              <a:defRPr lang="en-US" sz="1800" kern="1200" dirty="0">
                <a:solidFill>
                  <a:schemeClr val="bg1"/>
                </a:solidFill>
                <a:latin typeface="Franklin Gothic Medium" panose="020B0603020102020204" pitchFamily="34" charset="0"/>
                <a:ea typeface="+mn-ea"/>
                <a:cs typeface="+mn-cs"/>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169709071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With Colored Block Icon Large Imag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11520487" cy="304975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sp>
        <p:nvSpPr>
          <p:cNvPr id="20" name="Picture Placeholder 33">
            <a:extLst>
              <a:ext uri="{FF2B5EF4-FFF2-40B4-BE49-F238E27FC236}">
                <a16:creationId xmlns:a16="http://schemas.microsoft.com/office/drawing/2014/main" id="{917F3183-F8DC-409E-BDAF-E3190E5CC10A}"/>
              </a:ext>
            </a:extLst>
          </p:cNvPr>
          <p:cNvSpPr>
            <a:spLocks noGrp="1"/>
          </p:cNvSpPr>
          <p:nvPr>
            <p:ph type="pic" sz="quarter" idx="13"/>
          </p:nvPr>
        </p:nvSpPr>
        <p:spPr>
          <a:xfrm>
            <a:off x="1466711"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5" name="Picture Placeholder 33">
            <a:extLst>
              <a:ext uri="{FF2B5EF4-FFF2-40B4-BE49-F238E27FC236}">
                <a16:creationId xmlns:a16="http://schemas.microsoft.com/office/drawing/2014/main" id="{8DCF90EE-8A0F-46BB-A8EC-27CB7826EB0D}"/>
              </a:ext>
            </a:extLst>
          </p:cNvPr>
          <p:cNvSpPr>
            <a:spLocks noGrp="1"/>
          </p:cNvSpPr>
          <p:nvPr>
            <p:ph type="pic" sz="quarter" idx="17"/>
          </p:nvPr>
        </p:nvSpPr>
        <p:spPr>
          <a:xfrm>
            <a:off x="4108135"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6" name="Picture Placeholder 33">
            <a:extLst>
              <a:ext uri="{FF2B5EF4-FFF2-40B4-BE49-F238E27FC236}">
                <a16:creationId xmlns:a16="http://schemas.microsoft.com/office/drawing/2014/main" id="{4B6BCE84-A7A7-4701-966F-9F969C523C51}"/>
              </a:ext>
            </a:extLst>
          </p:cNvPr>
          <p:cNvSpPr>
            <a:spLocks noGrp="1"/>
          </p:cNvSpPr>
          <p:nvPr>
            <p:ph type="pic" sz="quarter" idx="18"/>
          </p:nvPr>
        </p:nvSpPr>
        <p:spPr>
          <a:xfrm>
            <a:off x="6749558"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7" name="Picture Placeholder 33">
            <a:extLst>
              <a:ext uri="{FF2B5EF4-FFF2-40B4-BE49-F238E27FC236}">
                <a16:creationId xmlns:a16="http://schemas.microsoft.com/office/drawing/2014/main" id="{2F810615-16AA-4D3F-93BB-1074BABE1234}"/>
              </a:ext>
            </a:extLst>
          </p:cNvPr>
          <p:cNvSpPr>
            <a:spLocks noGrp="1"/>
          </p:cNvSpPr>
          <p:nvPr>
            <p:ph type="pic" sz="quarter" idx="19"/>
          </p:nvPr>
        </p:nvSpPr>
        <p:spPr>
          <a:xfrm>
            <a:off x="9435088"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32" name="Rectangle 31">
            <a:extLst>
              <a:ext uri="{FF2B5EF4-FFF2-40B4-BE49-F238E27FC236}">
                <a16:creationId xmlns:a16="http://schemas.microsoft.com/office/drawing/2014/main" id="{E9E999B4-BC91-4EF5-915C-59E58E141134}"/>
              </a:ext>
            </a:extLst>
          </p:cNvPr>
          <p:cNvSpPr/>
          <p:nvPr userDrawn="1"/>
        </p:nvSpPr>
        <p:spPr>
          <a:xfrm>
            <a:off x="979920" y="4514247"/>
            <a:ext cx="2379325" cy="168652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8E3D72D1-545E-4FA9-B18F-DBE257DA9472}"/>
              </a:ext>
            </a:extLst>
          </p:cNvPr>
          <p:cNvSpPr/>
          <p:nvPr userDrawn="1"/>
        </p:nvSpPr>
        <p:spPr>
          <a:xfrm>
            <a:off x="3621344" y="4514247"/>
            <a:ext cx="2379325" cy="168652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A1FF2C74-7F94-4D15-9530-4844CA0ABABA}"/>
              </a:ext>
            </a:extLst>
          </p:cNvPr>
          <p:cNvSpPr/>
          <p:nvPr userDrawn="1"/>
        </p:nvSpPr>
        <p:spPr>
          <a:xfrm>
            <a:off x="6262766" y="4514247"/>
            <a:ext cx="2379325" cy="1686527"/>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65048BF-5755-467D-94DA-799CD1A9ED70}"/>
              </a:ext>
            </a:extLst>
          </p:cNvPr>
          <p:cNvSpPr/>
          <p:nvPr userDrawn="1"/>
        </p:nvSpPr>
        <p:spPr>
          <a:xfrm>
            <a:off x="8904188" y="4514247"/>
            <a:ext cx="2379325" cy="168652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39">
            <a:extLst>
              <a:ext uri="{FF2B5EF4-FFF2-40B4-BE49-F238E27FC236}">
                <a16:creationId xmlns:a16="http://schemas.microsoft.com/office/drawing/2014/main" id="{3C8488B4-AC1B-43A6-A416-3F5BC72456F9}"/>
              </a:ext>
            </a:extLst>
          </p:cNvPr>
          <p:cNvSpPr>
            <a:spLocks noGrp="1"/>
          </p:cNvSpPr>
          <p:nvPr>
            <p:ph type="body" sz="quarter" idx="20" hasCustomPrompt="1"/>
          </p:nvPr>
        </p:nvSpPr>
        <p:spPr>
          <a:xfrm>
            <a:off x="1091465" y="4598182"/>
            <a:ext cx="2156235" cy="1330436"/>
          </a:xfrm>
        </p:spPr>
        <p:txBody>
          <a:bodyPr>
            <a:noAutofit/>
          </a:bodyPr>
          <a:lstStyle>
            <a:lvl1pPr marL="0" indent="0" algn="ctr">
              <a:buNone/>
              <a:defRPr lang="en-US" sz="1800" kern="1200" dirty="0">
                <a:solidFill>
                  <a:schemeClr val="bg1"/>
                </a:solidFill>
                <a:latin typeface="Franklin Gothic Medium" panose="020B0603020102020204" pitchFamily="34" charset="0"/>
                <a:ea typeface="+mn-ea"/>
                <a:cs typeface="+mn-cs"/>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950DB978-3832-472D-9958-42D6A712EA6B}"/>
              </a:ext>
            </a:extLst>
          </p:cNvPr>
          <p:cNvSpPr>
            <a:spLocks noGrp="1"/>
          </p:cNvSpPr>
          <p:nvPr>
            <p:ph type="body" sz="quarter" idx="21" hasCustomPrompt="1"/>
          </p:nvPr>
        </p:nvSpPr>
        <p:spPr>
          <a:xfrm>
            <a:off x="3732888" y="4598182"/>
            <a:ext cx="2156235" cy="1330436"/>
          </a:xfrm>
        </p:spPr>
        <p:txBody>
          <a:bodyPr>
            <a:noAutofit/>
          </a:bodyPr>
          <a:lstStyle>
            <a:lvl1pPr marL="0" indent="0" algn="ctr">
              <a:buNone/>
              <a:defRPr lang="en-US" sz="1800" kern="1200" dirty="0">
                <a:solidFill>
                  <a:schemeClr val="bg1"/>
                </a:solidFill>
                <a:latin typeface="Franklin Gothic Medium" panose="020B0603020102020204" pitchFamily="34" charset="0"/>
                <a:ea typeface="+mn-ea"/>
                <a:cs typeface="+mn-cs"/>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7A9C8821-D3DD-40C3-83BD-38D190405711}"/>
              </a:ext>
            </a:extLst>
          </p:cNvPr>
          <p:cNvSpPr>
            <a:spLocks noGrp="1"/>
          </p:cNvSpPr>
          <p:nvPr>
            <p:ph type="body" sz="quarter" idx="22" hasCustomPrompt="1"/>
          </p:nvPr>
        </p:nvSpPr>
        <p:spPr>
          <a:xfrm>
            <a:off x="6374310" y="4598182"/>
            <a:ext cx="2156235" cy="1330436"/>
          </a:xfrm>
        </p:spPr>
        <p:txBody>
          <a:bodyPr>
            <a:noAutofit/>
          </a:bodyPr>
          <a:lstStyle>
            <a:lvl1pPr marL="0" indent="0" algn="ctr">
              <a:buNone/>
              <a:defRPr lang="en-US" sz="1800" kern="1200" dirty="0">
                <a:solidFill>
                  <a:schemeClr val="bg1"/>
                </a:solidFill>
                <a:latin typeface="Franklin Gothic Medium" panose="020B0603020102020204" pitchFamily="34" charset="0"/>
                <a:ea typeface="+mn-ea"/>
                <a:cs typeface="+mn-cs"/>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C3FC554A-BF67-40BD-BD4F-B2EA17BBDBC1}"/>
              </a:ext>
            </a:extLst>
          </p:cNvPr>
          <p:cNvSpPr>
            <a:spLocks noGrp="1"/>
          </p:cNvSpPr>
          <p:nvPr>
            <p:ph type="body" sz="quarter" idx="23" hasCustomPrompt="1"/>
          </p:nvPr>
        </p:nvSpPr>
        <p:spPr>
          <a:xfrm>
            <a:off x="9015732" y="4598182"/>
            <a:ext cx="2156235" cy="1330436"/>
          </a:xfrm>
        </p:spPr>
        <p:txBody>
          <a:bodyPr>
            <a:noAutofit/>
          </a:bodyPr>
          <a:lstStyle>
            <a:lvl1pPr marL="0" indent="0" algn="ctr">
              <a:buNone/>
              <a:defRPr lang="en-US" sz="1800" kern="1200" dirty="0">
                <a:solidFill>
                  <a:schemeClr val="bg1"/>
                </a:solidFill>
                <a:latin typeface="Franklin Gothic Medium" panose="020B0603020102020204" pitchFamily="34" charset="0"/>
                <a:ea typeface="+mn-ea"/>
                <a:cs typeface="+mn-cs"/>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cxnSp>
        <p:nvCxnSpPr>
          <p:cNvPr id="6" name="Straight Connector 5">
            <a:extLst>
              <a:ext uri="{FF2B5EF4-FFF2-40B4-BE49-F238E27FC236}">
                <a16:creationId xmlns:a16="http://schemas.microsoft.com/office/drawing/2014/main" id="{62ECF54D-C7AE-4FFE-A9FA-ECD663CD2A09}"/>
              </a:ext>
            </a:extLst>
          </p:cNvPr>
          <p:cNvCxnSpPr>
            <a:cxnSpLocks/>
          </p:cNvCxnSpPr>
          <p:nvPr userDrawn="1"/>
        </p:nvCxnSpPr>
        <p:spPr>
          <a:xfrm>
            <a:off x="979920" y="4357837"/>
            <a:ext cx="2379325"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FB84BED-8481-4D23-AE06-31529215FE6C}"/>
              </a:ext>
            </a:extLst>
          </p:cNvPr>
          <p:cNvCxnSpPr>
            <a:cxnSpLocks/>
          </p:cNvCxnSpPr>
          <p:nvPr userDrawn="1"/>
        </p:nvCxnSpPr>
        <p:spPr>
          <a:xfrm>
            <a:off x="3621344" y="4357837"/>
            <a:ext cx="2379325"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A09D405-9228-4697-A91F-4E5A2B5B6512}"/>
              </a:ext>
            </a:extLst>
          </p:cNvPr>
          <p:cNvCxnSpPr>
            <a:cxnSpLocks/>
          </p:cNvCxnSpPr>
          <p:nvPr userDrawn="1"/>
        </p:nvCxnSpPr>
        <p:spPr>
          <a:xfrm>
            <a:off x="6262767" y="4357837"/>
            <a:ext cx="2379325"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645748A-37E1-4661-B50F-D1FCAF7F3088}"/>
              </a:ext>
            </a:extLst>
          </p:cNvPr>
          <p:cNvCxnSpPr>
            <a:cxnSpLocks/>
          </p:cNvCxnSpPr>
          <p:nvPr userDrawn="1"/>
        </p:nvCxnSpPr>
        <p:spPr>
          <a:xfrm>
            <a:off x="8904191" y="4357837"/>
            <a:ext cx="2379325"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992070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Title and Large Image With Icon and Content Are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dirty="0"/>
              <a:t>Click to edit Master title style</a:t>
            </a:r>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6" y="1233488"/>
            <a:ext cx="4140890"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sp>
        <p:nvSpPr>
          <p:cNvPr id="18" name="Rectangle 17">
            <a:extLst>
              <a:ext uri="{FF2B5EF4-FFF2-40B4-BE49-F238E27FC236}">
                <a16:creationId xmlns:a16="http://schemas.microsoft.com/office/drawing/2014/main" id="{1DD2DC66-11E4-4714-A8DE-E8AC34D49655}"/>
              </a:ext>
            </a:extLst>
          </p:cNvPr>
          <p:cNvSpPr/>
          <p:nvPr userDrawn="1"/>
        </p:nvSpPr>
        <p:spPr>
          <a:xfrm>
            <a:off x="4615257" y="1233489"/>
            <a:ext cx="2371952" cy="514826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F894F998-0FDF-4CA2-802E-4FCFA7674171}"/>
              </a:ext>
            </a:extLst>
          </p:cNvPr>
          <p:cNvGrpSpPr/>
          <p:nvPr userDrawn="1"/>
        </p:nvGrpSpPr>
        <p:grpSpPr>
          <a:xfrm>
            <a:off x="7090100" y="2462886"/>
            <a:ext cx="4801862" cy="2689468"/>
            <a:chOff x="4790661" y="2266122"/>
            <a:chExt cx="1918252" cy="2852530"/>
          </a:xfrm>
        </p:grpSpPr>
        <p:cxnSp>
          <p:nvCxnSpPr>
            <p:cNvPr id="33" name="Straight Connector 32">
              <a:extLst>
                <a:ext uri="{FF2B5EF4-FFF2-40B4-BE49-F238E27FC236}">
                  <a16:creationId xmlns:a16="http://schemas.microsoft.com/office/drawing/2014/main" id="{C1F0C0C8-87C4-49FB-B35B-E937E9D0BEC5}"/>
                </a:ext>
              </a:extLst>
            </p:cNvPr>
            <p:cNvCxnSpPr/>
            <p:nvPr userDrawn="1"/>
          </p:nvCxnSpPr>
          <p:spPr>
            <a:xfrm>
              <a:off x="4790661" y="226612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857C5D3-7E33-4894-8AC3-0FD1BEB12F40}"/>
                </a:ext>
              </a:extLst>
            </p:cNvPr>
            <p:cNvCxnSpPr/>
            <p:nvPr userDrawn="1"/>
          </p:nvCxnSpPr>
          <p:spPr>
            <a:xfrm>
              <a:off x="4790661" y="3692387"/>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00BA9F8-92BF-42F0-BD46-D9B7E7422F75}"/>
                </a:ext>
              </a:extLst>
            </p:cNvPr>
            <p:cNvCxnSpPr/>
            <p:nvPr userDrawn="1"/>
          </p:nvCxnSpPr>
          <p:spPr>
            <a:xfrm>
              <a:off x="4790661" y="511865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7166507" y="1463643"/>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179CBA0C-6465-4209-AF3F-548A57F20CE8}"/>
              </a:ext>
            </a:extLst>
          </p:cNvPr>
          <p:cNvSpPr>
            <a:spLocks noGrp="1"/>
          </p:cNvSpPr>
          <p:nvPr>
            <p:ph type="body" sz="quarter" idx="21" hasCustomPrompt="1"/>
          </p:nvPr>
        </p:nvSpPr>
        <p:spPr>
          <a:xfrm>
            <a:off x="7166507" y="2741755"/>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99852211-6BD9-4B69-BBC9-F2181F272D23}"/>
              </a:ext>
            </a:extLst>
          </p:cNvPr>
          <p:cNvSpPr>
            <a:spLocks noGrp="1"/>
          </p:cNvSpPr>
          <p:nvPr>
            <p:ph type="body" sz="quarter" idx="22" hasCustomPrompt="1"/>
          </p:nvPr>
        </p:nvSpPr>
        <p:spPr>
          <a:xfrm>
            <a:off x="7166507" y="4069997"/>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EF11D65-7095-41D2-9630-E2EB44552E58}"/>
              </a:ext>
            </a:extLst>
          </p:cNvPr>
          <p:cNvSpPr>
            <a:spLocks noGrp="1"/>
          </p:cNvSpPr>
          <p:nvPr>
            <p:ph type="body" sz="quarter" idx="23" hasCustomPrompt="1"/>
          </p:nvPr>
        </p:nvSpPr>
        <p:spPr>
          <a:xfrm>
            <a:off x="7166507" y="5394355"/>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5227571" y="1437538"/>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4" name="Picture Placeholder 33">
            <a:extLst>
              <a:ext uri="{FF2B5EF4-FFF2-40B4-BE49-F238E27FC236}">
                <a16:creationId xmlns:a16="http://schemas.microsoft.com/office/drawing/2014/main" id="{9A1BE0BE-1FFD-445C-B6BA-E4A602D22112}"/>
              </a:ext>
            </a:extLst>
          </p:cNvPr>
          <p:cNvSpPr>
            <a:spLocks noGrp="1"/>
          </p:cNvSpPr>
          <p:nvPr>
            <p:ph type="pic" sz="quarter" idx="24"/>
          </p:nvPr>
        </p:nvSpPr>
        <p:spPr>
          <a:xfrm>
            <a:off x="5227571" y="2715650"/>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5" name="Picture Placeholder 33">
            <a:extLst>
              <a:ext uri="{FF2B5EF4-FFF2-40B4-BE49-F238E27FC236}">
                <a16:creationId xmlns:a16="http://schemas.microsoft.com/office/drawing/2014/main" id="{B577AF17-6C7E-48B9-B267-0874B232A710}"/>
              </a:ext>
            </a:extLst>
          </p:cNvPr>
          <p:cNvSpPr>
            <a:spLocks noGrp="1"/>
          </p:cNvSpPr>
          <p:nvPr>
            <p:ph type="pic" sz="quarter" idx="25"/>
          </p:nvPr>
        </p:nvSpPr>
        <p:spPr>
          <a:xfrm>
            <a:off x="5227571" y="4043892"/>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6" name="Picture Placeholder 33">
            <a:extLst>
              <a:ext uri="{FF2B5EF4-FFF2-40B4-BE49-F238E27FC236}">
                <a16:creationId xmlns:a16="http://schemas.microsoft.com/office/drawing/2014/main" id="{98A01AB1-3434-46C7-B1B3-90AFD4B1799F}"/>
              </a:ext>
            </a:extLst>
          </p:cNvPr>
          <p:cNvSpPr>
            <a:spLocks noGrp="1"/>
          </p:cNvSpPr>
          <p:nvPr>
            <p:ph type="pic" sz="quarter" idx="26"/>
          </p:nvPr>
        </p:nvSpPr>
        <p:spPr>
          <a:xfrm>
            <a:off x="5227571" y="5368250"/>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grpSp>
        <p:nvGrpSpPr>
          <p:cNvPr id="5" name="Group 4">
            <a:extLst>
              <a:ext uri="{FF2B5EF4-FFF2-40B4-BE49-F238E27FC236}">
                <a16:creationId xmlns:a16="http://schemas.microsoft.com/office/drawing/2014/main" id="{B6748F93-9B1D-4874-A164-A654BF7D6C8C}"/>
              </a:ext>
            </a:extLst>
          </p:cNvPr>
          <p:cNvGrpSpPr/>
          <p:nvPr userDrawn="1"/>
        </p:nvGrpSpPr>
        <p:grpSpPr>
          <a:xfrm>
            <a:off x="4842107" y="2462886"/>
            <a:ext cx="1918252" cy="2689468"/>
            <a:chOff x="4790661" y="2266122"/>
            <a:chExt cx="1918252" cy="2852530"/>
          </a:xfrm>
        </p:grpSpPr>
        <p:cxnSp>
          <p:nvCxnSpPr>
            <p:cNvPr id="4" name="Straight Connector 3">
              <a:extLst>
                <a:ext uri="{FF2B5EF4-FFF2-40B4-BE49-F238E27FC236}">
                  <a16:creationId xmlns:a16="http://schemas.microsoft.com/office/drawing/2014/main" id="{4AEF10CE-C943-4C6B-9DBF-5A0E63CDC89B}"/>
                </a:ext>
              </a:extLst>
            </p:cNvPr>
            <p:cNvCxnSpPr/>
            <p:nvPr userDrawn="1"/>
          </p:nvCxnSpPr>
          <p:spPr>
            <a:xfrm>
              <a:off x="4790661" y="226612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28B198-0637-4F15-900F-6709BFE4BDEA}"/>
                </a:ext>
              </a:extLst>
            </p:cNvPr>
            <p:cNvCxnSpPr/>
            <p:nvPr userDrawn="1"/>
          </p:nvCxnSpPr>
          <p:spPr>
            <a:xfrm>
              <a:off x="4790661" y="3692387"/>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F29A1B0-F4AB-4243-979A-50FADE3330EA}"/>
                </a:ext>
              </a:extLst>
            </p:cNvPr>
            <p:cNvCxnSpPr/>
            <p:nvPr userDrawn="1"/>
          </p:nvCxnSpPr>
          <p:spPr>
            <a:xfrm>
              <a:off x="4790661" y="511865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8577660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and Large Image With 3 Icon and Content Are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dirty="0"/>
              <a:t>Click to edit Master title style</a:t>
            </a:r>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6" y="1233488"/>
            <a:ext cx="4140890"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sp>
        <p:nvSpPr>
          <p:cNvPr id="18" name="Rectangle 17">
            <a:extLst>
              <a:ext uri="{FF2B5EF4-FFF2-40B4-BE49-F238E27FC236}">
                <a16:creationId xmlns:a16="http://schemas.microsoft.com/office/drawing/2014/main" id="{1DD2DC66-11E4-4714-A8DE-E8AC34D49655}"/>
              </a:ext>
            </a:extLst>
          </p:cNvPr>
          <p:cNvSpPr/>
          <p:nvPr userDrawn="1"/>
        </p:nvSpPr>
        <p:spPr>
          <a:xfrm>
            <a:off x="4615257" y="1233489"/>
            <a:ext cx="2371952" cy="514826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4AEF10CE-C943-4C6B-9DBF-5A0E63CDC89B}"/>
              </a:ext>
            </a:extLst>
          </p:cNvPr>
          <p:cNvCxnSpPr/>
          <p:nvPr userDrawn="1"/>
        </p:nvCxnSpPr>
        <p:spPr>
          <a:xfrm>
            <a:off x="4842107" y="2921937"/>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28B198-0637-4F15-900F-6709BFE4BDEA}"/>
              </a:ext>
            </a:extLst>
          </p:cNvPr>
          <p:cNvCxnSpPr/>
          <p:nvPr userDrawn="1"/>
        </p:nvCxnSpPr>
        <p:spPr>
          <a:xfrm>
            <a:off x="4842107" y="4644277"/>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F0C0C8-87C4-49FB-B35B-E937E9D0BEC5}"/>
              </a:ext>
            </a:extLst>
          </p:cNvPr>
          <p:cNvCxnSpPr/>
          <p:nvPr userDrawn="1"/>
        </p:nvCxnSpPr>
        <p:spPr>
          <a:xfrm>
            <a:off x="7090100" y="2921937"/>
            <a:ext cx="480186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857C5D3-7E33-4894-8AC3-0FD1BEB12F40}"/>
              </a:ext>
            </a:extLst>
          </p:cNvPr>
          <p:cNvCxnSpPr/>
          <p:nvPr userDrawn="1"/>
        </p:nvCxnSpPr>
        <p:spPr>
          <a:xfrm>
            <a:off x="7090100" y="4644277"/>
            <a:ext cx="480186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9" name="Text Placeholder 39">
            <a:extLst>
              <a:ext uri="{FF2B5EF4-FFF2-40B4-BE49-F238E27FC236}">
                <a16:creationId xmlns:a16="http://schemas.microsoft.com/office/drawing/2014/main" id="{9760B601-DCBC-47C8-95BE-A5DFCCBAD096}"/>
              </a:ext>
            </a:extLst>
          </p:cNvPr>
          <p:cNvSpPr>
            <a:spLocks noGrp="1"/>
          </p:cNvSpPr>
          <p:nvPr userDrawn="1">
            <p:ph type="body" sz="quarter" idx="20" hasCustomPrompt="1"/>
          </p:nvPr>
        </p:nvSpPr>
        <p:spPr>
          <a:xfrm>
            <a:off x="7166507" y="1434026"/>
            <a:ext cx="4725455" cy="1236531"/>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179CBA0C-6465-4209-AF3F-548A57F20CE8}"/>
              </a:ext>
            </a:extLst>
          </p:cNvPr>
          <p:cNvSpPr>
            <a:spLocks noGrp="1"/>
          </p:cNvSpPr>
          <p:nvPr userDrawn="1">
            <p:ph type="body" sz="quarter" idx="21" hasCustomPrompt="1"/>
          </p:nvPr>
        </p:nvSpPr>
        <p:spPr>
          <a:xfrm>
            <a:off x="7166507" y="3152547"/>
            <a:ext cx="4725455" cy="1236531"/>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99852211-6BD9-4B69-BBC9-F2181F272D23}"/>
              </a:ext>
            </a:extLst>
          </p:cNvPr>
          <p:cNvSpPr>
            <a:spLocks noGrp="1"/>
          </p:cNvSpPr>
          <p:nvPr userDrawn="1">
            <p:ph type="body" sz="quarter" idx="22" hasCustomPrompt="1"/>
          </p:nvPr>
        </p:nvSpPr>
        <p:spPr>
          <a:xfrm>
            <a:off x="7166507" y="4889694"/>
            <a:ext cx="4725455" cy="1236531"/>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3" name="Picture Placeholder 33">
            <a:extLst>
              <a:ext uri="{FF2B5EF4-FFF2-40B4-BE49-F238E27FC236}">
                <a16:creationId xmlns:a16="http://schemas.microsoft.com/office/drawing/2014/main" id="{1644FD94-AD03-4C4F-A1A5-085DD8F56646}"/>
              </a:ext>
            </a:extLst>
          </p:cNvPr>
          <p:cNvSpPr>
            <a:spLocks noGrp="1"/>
          </p:cNvSpPr>
          <p:nvPr userDrawn="1">
            <p:ph type="pic" sz="quarter" idx="13"/>
          </p:nvPr>
        </p:nvSpPr>
        <p:spPr>
          <a:xfrm>
            <a:off x="4983238" y="1489366"/>
            <a:ext cx="1611200" cy="1138942"/>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4" name="Picture Placeholder 33">
            <a:extLst>
              <a:ext uri="{FF2B5EF4-FFF2-40B4-BE49-F238E27FC236}">
                <a16:creationId xmlns:a16="http://schemas.microsoft.com/office/drawing/2014/main" id="{9A1BE0BE-1FFD-445C-B6BA-E4A602D22112}"/>
              </a:ext>
            </a:extLst>
          </p:cNvPr>
          <p:cNvSpPr>
            <a:spLocks noGrp="1"/>
          </p:cNvSpPr>
          <p:nvPr userDrawn="1">
            <p:ph type="pic" sz="quarter" idx="24"/>
          </p:nvPr>
        </p:nvSpPr>
        <p:spPr>
          <a:xfrm>
            <a:off x="4983238" y="3197778"/>
            <a:ext cx="1611200" cy="1138942"/>
          </a:xfrm>
        </p:spPr>
        <p:txBody>
          <a:bodyPr>
            <a:normAutofit/>
          </a:bodyPr>
          <a:lstStyle>
            <a:lvl1pPr marL="0" indent="0" algn="ctr">
              <a:buNone/>
              <a:defRPr sz="1600">
                <a:solidFill>
                  <a:schemeClr val="bg1"/>
                </a:solidFill>
              </a:defRPr>
            </a:lvl1pPr>
          </a:lstStyle>
          <a:p>
            <a:r>
              <a:rPr lang="en-US" dirty="0"/>
              <a:t>Click icon to add picture</a:t>
            </a:r>
          </a:p>
        </p:txBody>
      </p:sp>
      <p:sp>
        <p:nvSpPr>
          <p:cNvPr id="45" name="Picture Placeholder 33">
            <a:extLst>
              <a:ext uri="{FF2B5EF4-FFF2-40B4-BE49-F238E27FC236}">
                <a16:creationId xmlns:a16="http://schemas.microsoft.com/office/drawing/2014/main" id="{B577AF17-6C7E-48B9-B267-0874B232A710}"/>
              </a:ext>
            </a:extLst>
          </p:cNvPr>
          <p:cNvSpPr>
            <a:spLocks noGrp="1"/>
          </p:cNvSpPr>
          <p:nvPr userDrawn="1">
            <p:ph type="pic" sz="quarter" idx="25"/>
          </p:nvPr>
        </p:nvSpPr>
        <p:spPr>
          <a:xfrm>
            <a:off x="4983238" y="4946562"/>
            <a:ext cx="1611200" cy="1138942"/>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81704151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With Colored Block Icon and Content Areas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DD2DC66-11E4-4714-A8DE-E8AC34D49655}"/>
              </a:ext>
            </a:extLst>
          </p:cNvPr>
          <p:cNvSpPr/>
          <p:nvPr userDrawn="1"/>
        </p:nvSpPr>
        <p:spPr>
          <a:xfrm>
            <a:off x="371475" y="1233488"/>
            <a:ext cx="2293200" cy="24276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AF541B1-4F4B-40BC-BF0B-B80864399D0C}"/>
              </a:ext>
            </a:extLst>
          </p:cNvPr>
          <p:cNvSpPr/>
          <p:nvPr userDrawn="1"/>
        </p:nvSpPr>
        <p:spPr>
          <a:xfrm>
            <a:off x="371475" y="3773172"/>
            <a:ext cx="2293200" cy="2427601"/>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B837A4A-8DA3-4F45-9468-2C7DE5B35803}"/>
              </a:ext>
            </a:extLst>
          </p:cNvPr>
          <p:cNvSpPr/>
          <p:nvPr userDrawn="1"/>
        </p:nvSpPr>
        <p:spPr>
          <a:xfrm>
            <a:off x="6170635" y="1233487"/>
            <a:ext cx="2294237" cy="242760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9CA034F-F360-4CF5-B944-C16768254C5A}"/>
              </a:ext>
            </a:extLst>
          </p:cNvPr>
          <p:cNvSpPr/>
          <p:nvPr userDrawn="1"/>
        </p:nvSpPr>
        <p:spPr>
          <a:xfrm>
            <a:off x="6170635" y="3773171"/>
            <a:ext cx="2294237" cy="242760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615473" y="1713955"/>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2" name="Rectangle 31">
            <a:extLst>
              <a:ext uri="{FF2B5EF4-FFF2-40B4-BE49-F238E27FC236}">
                <a16:creationId xmlns:a16="http://schemas.microsoft.com/office/drawing/2014/main" id="{ECA01639-D8FA-4F18-8FE5-E923F5A1BB48}"/>
              </a:ext>
            </a:extLst>
          </p:cNvPr>
          <p:cNvSpPr/>
          <p:nvPr userDrawn="1"/>
        </p:nvSpPr>
        <p:spPr>
          <a:xfrm>
            <a:off x="2730561"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AF02D09E-3C25-405E-BF24-A884A07C224A}"/>
              </a:ext>
            </a:extLst>
          </p:cNvPr>
          <p:cNvSpPr/>
          <p:nvPr userDrawn="1"/>
        </p:nvSpPr>
        <p:spPr>
          <a:xfrm>
            <a:off x="2730561"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2900245" y="1460126"/>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5" name="Text Placeholder 39">
            <a:extLst>
              <a:ext uri="{FF2B5EF4-FFF2-40B4-BE49-F238E27FC236}">
                <a16:creationId xmlns:a16="http://schemas.microsoft.com/office/drawing/2014/main" id="{33BDF68D-A417-4526-95BD-83DC0A4FA5B1}"/>
              </a:ext>
            </a:extLst>
          </p:cNvPr>
          <p:cNvSpPr>
            <a:spLocks noGrp="1"/>
          </p:cNvSpPr>
          <p:nvPr>
            <p:ph type="body" sz="quarter" idx="27" hasCustomPrompt="1"/>
          </p:nvPr>
        </p:nvSpPr>
        <p:spPr>
          <a:xfrm>
            <a:off x="2900245" y="3999809"/>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6" name="Rectangle 35">
            <a:extLst>
              <a:ext uri="{FF2B5EF4-FFF2-40B4-BE49-F238E27FC236}">
                <a16:creationId xmlns:a16="http://schemas.microsoft.com/office/drawing/2014/main" id="{1C6F0F84-9668-4EA8-A3F5-3AD5AED3EFDD}"/>
              </a:ext>
            </a:extLst>
          </p:cNvPr>
          <p:cNvSpPr/>
          <p:nvPr userDrawn="1"/>
        </p:nvSpPr>
        <p:spPr>
          <a:xfrm>
            <a:off x="8549714"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19CCCFCB-4EAD-47A3-8F4A-307EE022DD53}"/>
              </a:ext>
            </a:extLst>
          </p:cNvPr>
          <p:cNvSpPr/>
          <p:nvPr userDrawn="1"/>
        </p:nvSpPr>
        <p:spPr>
          <a:xfrm>
            <a:off x="8549714"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Placeholder 39">
            <a:extLst>
              <a:ext uri="{FF2B5EF4-FFF2-40B4-BE49-F238E27FC236}">
                <a16:creationId xmlns:a16="http://schemas.microsoft.com/office/drawing/2014/main" id="{058CD71F-A7E3-4F68-ADE3-4E6B1BAE3129}"/>
              </a:ext>
            </a:extLst>
          </p:cNvPr>
          <p:cNvSpPr>
            <a:spLocks noGrp="1"/>
          </p:cNvSpPr>
          <p:nvPr>
            <p:ph type="body" sz="quarter" idx="28" hasCustomPrompt="1"/>
          </p:nvPr>
        </p:nvSpPr>
        <p:spPr>
          <a:xfrm>
            <a:off x="8719398" y="1460126"/>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50" name="Text Placeholder 39">
            <a:extLst>
              <a:ext uri="{FF2B5EF4-FFF2-40B4-BE49-F238E27FC236}">
                <a16:creationId xmlns:a16="http://schemas.microsoft.com/office/drawing/2014/main" id="{6EC40EC2-3775-4AF2-965D-0235107D8342}"/>
              </a:ext>
            </a:extLst>
          </p:cNvPr>
          <p:cNvSpPr>
            <a:spLocks noGrp="1"/>
          </p:cNvSpPr>
          <p:nvPr>
            <p:ph type="body" sz="quarter" idx="29" hasCustomPrompt="1"/>
          </p:nvPr>
        </p:nvSpPr>
        <p:spPr>
          <a:xfrm>
            <a:off x="8719398" y="3999809"/>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51" name="Picture Placeholder 33">
            <a:extLst>
              <a:ext uri="{FF2B5EF4-FFF2-40B4-BE49-F238E27FC236}">
                <a16:creationId xmlns:a16="http://schemas.microsoft.com/office/drawing/2014/main" id="{F196EA03-E36C-4E2A-A82F-8FA76EC2DBFC}"/>
              </a:ext>
            </a:extLst>
          </p:cNvPr>
          <p:cNvSpPr>
            <a:spLocks noGrp="1"/>
          </p:cNvSpPr>
          <p:nvPr>
            <p:ph type="pic" sz="quarter" idx="30"/>
          </p:nvPr>
        </p:nvSpPr>
        <p:spPr>
          <a:xfrm>
            <a:off x="615473" y="4253638"/>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52" name="Picture Placeholder 33">
            <a:extLst>
              <a:ext uri="{FF2B5EF4-FFF2-40B4-BE49-F238E27FC236}">
                <a16:creationId xmlns:a16="http://schemas.microsoft.com/office/drawing/2014/main" id="{9A754FAD-4B3A-4A76-9F0D-84DA72FD822B}"/>
              </a:ext>
            </a:extLst>
          </p:cNvPr>
          <p:cNvSpPr>
            <a:spLocks noGrp="1"/>
          </p:cNvSpPr>
          <p:nvPr>
            <p:ph type="pic" sz="quarter" idx="31"/>
          </p:nvPr>
        </p:nvSpPr>
        <p:spPr>
          <a:xfrm>
            <a:off x="6415151" y="4253638"/>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53" name="Picture Placeholder 33">
            <a:extLst>
              <a:ext uri="{FF2B5EF4-FFF2-40B4-BE49-F238E27FC236}">
                <a16:creationId xmlns:a16="http://schemas.microsoft.com/office/drawing/2014/main" id="{7A45718F-1012-47C4-BF29-7462E5C6CB90}"/>
              </a:ext>
            </a:extLst>
          </p:cNvPr>
          <p:cNvSpPr>
            <a:spLocks noGrp="1"/>
          </p:cNvSpPr>
          <p:nvPr>
            <p:ph type="pic" sz="quarter" idx="32"/>
          </p:nvPr>
        </p:nvSpPr>
        <p:spPr>
          <a:xfrm>
            <a:off x="6415151" y="1713954"/>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6114227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With Colored Block Icon and Content Areas_2">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DD2DC66-11E4-4714-A8DE-E8AC34D49655}"/>
              </a:ext>
            </a:extLst>
          </p:cNvPr>
          <p:cNvSpPr/>
          <p:nvPr userDrawn="1"/>
        </p:nvSpPr>
        <p:spPr>
          <a:xfrm>
            <a:off x="371474" y="1660868"/>
            <a:ext cx="2686613" cy="24276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CD9ECBB-3A0A-409C-B1C0-C8F4C3087894}"/>
              </a:ext>
            </a:extLst>
          </p:cNvPr>
          <p:cNvSpPr/>
          <p:nvPr userDrawn="1"/>
        </p:nvSpPr>
        <p:spPr>
          <a:xfrm>
            <a:off x="3316099" y="1660868"/>
            <a:ext cx="2686613" cy="242760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FB4FA2C-0414-484D-95CD-C5E17E33E238}"/>
              </a:ext>
            </a:extLst>
          </p:cNvPr>
          <p:cNvSpPr/>
          <p:nvPr userDrawn="1"/>
        </p:nvSpPr>
        <p:spPr>
          <a:xfrm>
            <a:off x="6260723" y="1660868"/>
            <a:ext cx="2686613" cy="2427601"/>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D0DE753-6478-4950-8F99-15952FCB6521}"/>
              </a:ext>
            </a:extLst>
          </p:cNvPr>
          <p:cNvSpPr/>
          <p:nvPr userDrawn="1"/>
        </p:nvSpPr>
        <p:spPr>
          <a:xfrm>
            <a:off x="9205348" y="1660868"/>
            <a:ext cx="2686613" cy="242760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371474" y="4302782"/>
            <a:ext cx="2686613" cy="666781"/>
          </a:xfrm>
        </p:spPr>
        <p:txBody>
          <a:bodyPr anchor="t">
            <a:noAutofit/>
          </a:bodyPr>
          <a:lstStyle>
            <a:lvl1pPr marL="0" indent="0" algn="ctr">
              <a:buNone/>
              <a:defRPr sz="2000" b="0">
                <a:solidFill>
                  <a:schemeClr val="accent1">
                    <a:lumMod val="50000"/>
                  </a:schemeClr>
                </a:solidFill>
                <a:latin typeface="Franklin Gothic Demi" panose="020B07030201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371474"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316099" y="4302782"/>
            <a:ext cx="2686613" cy="666781"/>
          </a:xfrm>
        </p:spPr>
        <p:txBody>
          <a:bodyPr anchor="t">
            <a:noAutofit/>
          </a:bodyPr>
          <a:lstStyle>
            <a:lvl1pPr marL="0" indent="0" algn="ctr">
              <a:buNone/>
              <a:defRPr sz="2000" b="0">
                <a:solidFill>
                  <a:schemeClr val="accent3">
                    <a:lumMod val="50000"/>
                  </a:schemeClr>
                </a:solidFill>
                <a:latin typeface="Franklin Gothic Demi" panose="020B07030201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316099"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260723" y="4302782"/>
            <a:ext cx="2686613" cy="666781"/>
          </a:xfrm>
        </p:spPr>
        <p:txBody>
          <a:bodyPr anchor="t">
            <a:noAutofit/>
          </a:bodyPr>
          <a:lstStyle>
            <a:lvl1pPr marL="0" indent="0" algn="ctr">
              <a:buNone/>
              <a:defRPr sz="2000" b="0">
                <a:solidFill>
                  <a:schemeClr val="accent4">
                    <a:lumMod val="50000"/>
                  </a:schemeClr>
                </a:solidFill>
                <a:latin typeface="Franklin Gothic Demi" panose="020B07030201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260723"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205350" y="4302782"/>
            <a:ext cx="2686613" cy="666781"/>
          </a:xfrm>
        </p:spPr>
        <p:txBody>
          <a:bodyPr anchor="t">
            <a:noAutofit/>
          </a:bodyPr>
          <a:lstStyle>
            <a:lvl1pPr marL="0" indent="0" algn="ctr">
              <a:buNone/>
              <a:defRPr sz="2000" b="0">
                <a:solidFill>
                  <a:schemeClr val="accent5">
                    <a:lumMod val="50000"/>
                  </a:schemeClr>
                </a:solidFill>
                <a:latin typeface="Franklin Gothic Demi" panose="020B07030201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205350"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424924768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With Colored Block Icon and Content Areas_3">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BB81E01-55F6-44A7-8ACB-B172EA0F9FB3}"/>
              </a:ext>
            </a:extLst>
          </p:cNvPr>
          <p:cNvSpPr/>
          <p:nvPr userDrawn="1"/>
        </p:nvSpPr>
        <p:spPr>
          <a:xfrm>
            <a:off x="467420" y="3895002"/>
            <a:ext cx="2494721" cy="206723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FAD85DF7-0BE8-4B88-98A1-F5062CDAA964}"/>
              </a:ext>
            </a:extLst>
          </p:cNvPr>
          <p:cNvSpPr/>
          <p:nvPr userDrawn="1"/>
        </p:nvSpPr>
        <p:spPr>
          <a:xfrm>
            <a:off x="3412044" y="3895002"/>
            <a:ext cx="2494721" cy="206723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F69394C-95D0-4D10-A34D-A35EF27D2806}"/>
              </a:ext>
            </a:extLst>
          </p:cNvPr>
          <p:cNvSpPr/>
          <p:nvPr userDrawn="1"/>
        </p:nvSpPr>
        <p:spPr>
          <a:xfrm>
            <a:off x="6356668" y="3895002"/>
            <a:ext cx="2494721" cy="206723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6DBF753-694A-4503-A33B-73C09E8EE3A5}"/>
              </a:ext>
            </a:extLst>
          </p:cNvPr>
          <p:cNvSpPr/>
          <p:nvPr userDrawn="1"/>
        </p:nvSpPr>
        <p:spPr>
          <a:xfrm>
            <a:off x="9301294" y="3895002"/>
            <a:ext cx="2494721" cy="206723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604610" y="4123880"/>
            <a:ext cx="2220341" cy="666781"/>
          </a:xfrm>
        </p:spPr>
        <p:txBody>
          <a:bodyPr anchor="t">
            <a:noAutofit/>
          </a:bodyPr>
          <a:lstStyle>
            <a:lvl1pPr marL="0" indent="0" algn="ctr">
              <a:buNone/>
              <a:defRPr sz="2000" b="0">
                <a:solidFill>
                  <a:schemeClr val="bg1"/>
                </a:solidFill>
                <a:latin typeface="Franklin Gothic Demi" panose="020B07030201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604610"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549235" y="4123880"/>
            <a:ext cx="2220341" cy="666781"/>
          </a:xfrm>
        </p:spPr>
        <p:txBody>
          <a:bodyPr anchor="t">
            <a:noAutofit/>
          </a:bodyPr>
          <a:lstStyle>
            <a:lvl1pPr marL="0" indent="0" algn="ctr">
              <a:buNone/>
              <a:defRPr sz="2000" b="0">
                <a:solidFill>
                  <a:schemeClr val="bg1"/>
                </a:solidFill>
                <a:latin typeface="Franklin Gothic Demi" panose="020B07030201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549235"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493859" y="4123880"/>
            <a:ext cx="2220341" cy="666781"/>
          </a:xfrm>
        </p:spPr>
        <p:txBody>
          <a:bodyPr anchor="t">
            <a:noAutofit/>
          </a:bodyPr>
          <a:lstStyle>
            <a:lvl1pPr marL="0" indent="0" algn="ctr">
              <a:buNone/>
              <a:defRPr sz="2000" b="0">
                <a:solidFill>
                  <a:schemeClr val="bg1"/>
                </a:solidFill>
                <a:latin typeface="Franklin Gothic Demi" panose="020B07030201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493859"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438486" y="4123880"/>
            <a:ext cx="2220341" cy="666781"/>
          </a:xfrm>
        </p:spPr>
        <p:txBody>
          <a:bodyPr anchor="t">
            <a:noAutofit/>
          </a:bodyPr>
          <a:lstStyle>
            <a:lvl1pPr marL="0" indent="0" algn="ctr">
              <a:buNone/>
              <a:defRPr sz="2000" b="0">
                <a:solidFill>
                  <a:schemeClr val="bg1"/>
                </a:solidFill>
                <a:latin typeface="Franklin Gothic Demi" panose="020B07030201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438486"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71543594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Title With Colored Block Icon and Content Areas_3block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DD2DC66-11E4-4714-A8DE-E8AC34D49655}"/>
              </a:ext>
            </a:extLst>
          </p:cNvPr>
          <p:cNvSpPr/>
          <p:nvPr userDrawn="1"/>
        </p:nvSpPr>
        <p:spPr>
          <a:xfrm>
            <a:off x="371475" y="1660868"/>
            <a:ext cx="3607814" cy="24276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CD9ECBB-3A0A-409C-B1C0-C8F4C3087894}"/>
              </a:ext>
            </a:extLst>
          </p:cNvPr>
          <p:cNvSpPr/>
          <p:nvPr userDrawn="1"/>
        </p:nvSpPr>
        <p:spPr>
          <a:xfrm>
            <a:off x="4327811" y="1660868"/>
            <a:ext cx="3607814" cy="242760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FB4FA2C-0414-484D-95CD-C5E17E33E238}"/>
              </a:ext>
            </a:extLst>
          </p:cNvPr>
          <p:cNvSpPr/>
          <p:nvPr userDrawn="1"/>
        </p:nvSpPr>
        <p:spPr>
          <a:xfrm>
            <a:off x="8284148" y="1660868"/>
            <a:ext cx="3607814" cy="2427601"/>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761485"/>
            <a:ext cx="3350125"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4423756" y="1761485"/>
            <a:ext cx="3350125"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8380093" y="1761485"/>
            <a:ext cx="3350125"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371475" y="4302782"/>
            <a:ext cx="3607814" cy="666781"/>
          </a:xfrm>
        </p:spPr>
        <p:txBody>
          <a:bodyPr anchor="t">
            <a:noAutofit/>
          </a:bodyPr>
          <a:lstStyle>
            <a:lvl1pPr marL="0" indent="0" algn="ctr">
              <a:buNone/>
              <a:defRPr sz="2000" b="0">
                <a:solidFill>
                  <a:schemeClr val="accent1">
                    <a:lumMod val="50000"/>
                  </a:schemeClr>
                </a:solidFill>
                <a:latin typeface="Franklin Gothic Demi" panose="020B07030201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371475" y="5058156"/>
            <a:ext cx="3607814"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4327811" y="4302782"/>
            <a:ext cx="3607814" cy="666781"/>
          </a:xfrm>
        </p:spPr>
        <p:txBody>
          <a:bodyPr anchor="t">
            <a:noAutofit/>
          </a:bodyPr>
          <a:lstStyle>
            <a:lvl1pPr marL="0" indent="0" algn="ctr">
              <a:buNone/>
              <a:defRPr sz="2000" b="0">
                <a:solidFill>
                  <a:schemeClr val="accent3">
                    <a:lumMod val="50000"/>
                  </a:schemeClr>
                </a:solidFill>
                <a:latin typeface="Franklin Gothic Demi" panose="020B07030201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4327811" y="5058156"/>
            <a:ext cx="3607814"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8284148" y="4302782"/>
            <a:ext cx="3607814" cy="666781"/>
          </a:xfrm>
        </p:spPr>
        <p:txBody>
          <a:bodyPr anchor="t">
            <a:noAutofit/>
          </a:bodyPr>
          <a:lstStyle>
            <a:lvl1pPr marL="0" indent="0" algn="ctr">
              <a:buNone/>
              <a:defRPr sz="2000" b="0">
                <a:solidFill>
                  <a:schemeClr val="accent4">
                    <a:lumMod val="50000"/>
                  </a:schemeClr>
                </a:solidFill>
                <a:latin typeface="Franklin Gothic Demi" panose="020B07030201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8284148" y="5058156"/>
            <a:ext cx="3607814"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378479457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Title With Colored Block Icon and Content Areas_3up">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BB81E01-55F6-44A7-8ACB-B172EA0F9FB3}"/>
              </a:ext>
            </a:extLst>
          </p:cNvPr>
          <p:cNvSpPr/>
          <p:nvPr userDrawn="1"/>
        </p:nvSpPr>
        <p:spPr>
          <a:xfrm>
            <a:off x="334148" y="3895002"/>
            <a:ext cx="3601390" cy="206723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F69394C-95D0-4D10-A34D-A35EF27D2806}"/>
              </a:ext>
            </a:extLst>
          </p:cNvPr>
          <p:cNvSpPr/>
          <p:nvPr userDrawn="1"/>
        </p:nvSpPr>
        <p:spPr>
          <a:xfrm>
            <a:off x="4295303" y="3895002"/>
            <a:ext cx="3601390" cy="206723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6DBF753-694A-4503-A33B-73C09E8EE3A5}"/>
              </a:ext>
            </a:extLst>
          </p:cNvPr>
          <p:cNvSpPr/>
          <p:nvPr userDrawn="1"/>
        </p:nvSpPr>
        <p:spPr>
          <a:xfrm>
            <a:off x="8256462" y="3895002"/>
            <a:ext cx="3601390" cy="206723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334148" y="1522949"/>
            <a:ext cx="3601390"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4295304" y="1522949"/>
            <a:ext cx="3601390"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8256462" y="1522949"/>
            <a:ext cx="3601390"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471338" y="4123880"/>
            <a:ext cx="3205294" cy="666781"/>
          </a:xfrm>
        </p:spPr>
        <p:txBody>
          <a:bodyPr anchor="t">
            <a:noAutofit/>
          </a:bodyPr>
          <a:lstStyle>
            <a:lvl1pPr marL="0" indent="0" algn="ctr">
              <a:buNone/>
              <a:defRPr sz="2000" b="0">
                <a:solidFill>
                  <a:schemeClr val="bg1"/>
                </a:solidFill>
                <a:latin typeface="Franklin Gothic Demi" panose="020B07030201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471338" y="4879254"/>
            <a:ext cx="3205294"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4432494" y="4123880"/>
            <a:ext cx="3205294" cy="666781"/>
          </a:xfrm>
        </p:spPr>
        <p:txBody>
          <a:bodyPr anchor="t">
            <a:noAutofit/>
          </a:bodyPr>
          <a:lstStyle>
            <a:lvl1pPr marL="0" indent="0" algn="ctr">
              <a:buNone/>
              <a:defRPr sz="2000" b="0">
                <a:solidFill>
                  <a:schemeClr val="bg1"/>
                </a:solidFill>
                <a:latin typeface="Franklin Gothic Demi" panose="020B07030201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4432494" y="4879254"/>
            <a:ext cx="3205294"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8393654" y="4123880"/>
            <a:ext cx="3205294" cy="666781"/>
          </a:xfrm>
        </p:spPr>
        <p:txBody>
          <a:bodyPr anchor="t">
            <a:noAutofit/>
          </a:bodyPr>
          <a:lstStyle>
            <a:lvl1pPr marL="0" indent="0" algn="ctr">
              <a:buNone/>
              <a:defRPr sz="2000" b="0">
                <a:solidFill>
                  <a:schemeClr val="bg1"/>
                </a:solidFill>
                <a:latin typeface="Franklin Gothic Demi" panose="020B07030201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8393654" y="4879254"/>
            <a:ext cx="3205294"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335808409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2b_Title With Vertical Colored Block Icon and Content Areas_3up">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BB81E01-55F6-44A7-8ACB-B172EA0F9FB3}"/>
              </a:ext>
            </a:extLst>
          </p:cNvPr>
          <p:cNvSpPr/>
          <p:nvPr userDrawn="1"/>
        </p:nvSpPr>
        <p:spPr>
          <a:xfrm>
            <a:off x="3155899" y="1489633"/>
            <a:ext cx="8736063" cy="137479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334148" y="1489632"/>
            <a:ext cx="2505323" cy="1374800"/>
          </a:xfrm>
        </p:spPr>
        <p:txBody>
          <a:bodyPr>
            <a:normAutofit/>
          </a:bodyPr>
          <a:lstStyle>
            <a:lvl1pPr marL="0" indent="0" algn="ctr">
              <a:buNone/>
              <a:defRPr sz="1600">
                <a:solidFill>
                  <a:schemeClr val="tx1"/>
                </a:solidFill>
              </a:defRPr>
            </a:lvl1pPr>
          </a:lstStyle>
          <a:p>
            <a:r>
              <a:rPr lang="en-US" dirty="0"/>
              <a:t>Click icon to add picture</a:t>
            </a:r>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334148" y="3107078"/>
            <a:ext cx="2505323" cy="1374800"/>
          </a:xfrm>
        </p:spPr>
        <p:txBody>
          <a:bodyPr>
            <a:normAutofit/>
          </a:bodyPr>
          <a:lstStyle>
            <a:lvl1pPr marL="0" indent="0" algn="ctr">
              <a:buNone/>
              <a:defRPr sz="1600">
                <a:solidFill>
                  <a:schemeClr val="tx1"/>
                </a:solidFill>
              </a:defRPr>
            </a:lvl1pPr>
          </a:lstStyle>
          <a:p>
            <a:r>
              <a:rPr lang="en-US" dirty="0"/>
              <a:t>Click icon to add picture</a:t>
            </a:r>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334148" y="4752052"/>
            <a:ext cx="2505323" cy="1374800"/>
          </a:xfrm>
        </p:spPr>
        <p:txBody>
          <a:bodyPr>
            <a:normAutofit/>
          </a:bodyPr>
          <a:lstStyle>
            <a:lvl1pPr marL="0" indent="0" algn="ctr">
              <a:buNone/>
              <a:defRPr sz="1600">
                <a:solidFill>
                  <a:schemeClr val="tx1"/>
                </a:solidFill>
              </a:defRPr>
            </a:lvl1pPr>
          </a:lstStyle>
          <a:p>
            <a:r>
              <a:rPr lang="en-US" dirty="0"/>
              <a:t>Click icon to add picture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3324015" y="1720358"/>
            <a:ext cx="8400296" cy="974716"/>
          </a:xfrm>
        </p:spPr>
        <p:txBody>
          <a:bodyPr anchor="t">
            <a:noAutofit/>
          </a:bodyPr>
          <a:lstStyle>
            <a:lvl1pPr marL="0" indent="0" algn="l">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18" name="Rectangle 17">
            <a:extLst>
              <a:ext uri="{FF2B5EF4-FFF2-40B4-BE49-F238E27FC236}">
                <a16:creationId xmlns:a16="http://schemas.microsoft.com/office/drawing/2014/main" id="{7310E561-7BE4-442E-B1E1-BAC5DCC5CEBC}"/>
              </a:ext>
            </a:extLst>
          </p:cNvPr>
          <p:cNvSpPr/>
          <p:nvPr userDrawn="1"/>
        </p:nvSpPr>
        <p:spPr>
          <a:xfrm>
            <a:off x="3155899" y="3107080"/>
            <a:ext cx="8736063" cy="137479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39">
            <a:extLst>
              <a:ext uri="{FF2B5EF4-FFF2-40B4-BE49-F238E27FC236}">
                <a16:creationId xmlns:a16="http://schemas.microsoft.com/office/drawing/2014/main" id="{4A6B832A-A38D-41FB-8666-7EC9AB026F6B}"/>
              </a:ext>
            </a:extLst>
          </p:cNvPr>
          <p:cNvSpPr>
            <a:spLocks noGrp="1"/>
          </p:cNvSpPr>
          <p:nvPr>
            <p:ph type="body" sz="quarter" idx="25" hasCustomPrompt="1"/>
          </p:nvPr>
        </p:nvSpPr>
        <p:spPr>
          <a:xfrm>
            <a:off x="3324015" y="3337805"/>
            <a:ext cx="8400296" cy="974716"/>
          </a:xfrm>
        </p:spPr>
        <p:txBody>
          <a:bodyPr anchor="t">
            <a:noAutofit/>
          </a:bodyPr>
          <a:lstStyle>
            <a:lvl1pPr marL="0" indent="0" algn="l">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20" name="Rectangle 19">
            <a:extLst>
              <a:ext uri="{FF2B5EF4-FFF2-40B4-BE49-F238E27FC236}">
                <a16:creationId xmlns:a16="http://schemas.microsoft.com/office/drawing/2014/main" id="{24F6E8E1-EFA4-4EB1-91CC-8960CB439FDB}"/>
              </a:ext>
            </a:extLst>
          </p:cNvPr>
          <p:cNvSpPr/>
          <p:nvPr userDrawn="1"/>
        </p:nvSpPr>
        <p:spPr>
          <a:xfrm>
            <a:off x="3155899" y="4752054"/>
            <a:ext cx="8736063" cy="137479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39">
            <a:extLst>
              <a:ext uri="{FF2B5EF4-FFF2-40B4-BE49-F238E27FC236}">
                <a16:creationId xmlns:a16="http://schemas.microsoft.com/office/drawing/2014/main" id="{B3F29829-A1B4-4DED-BA90-0928F7EE7DB4}"/>
              </a:ext>
            </a:extLst>
          </p:cNvPr>
          <p:cNvSpPr>
            <a:spLocks noGrp="1"/>
          </p:cNvSpPr>
          <p:nvPr>
            <p:ph type="body" sz="quarter" idx="26" hasCustomPrompt="1"/>
          </p:nvPr>
        </p:nvSpPr>
        <p:spPr>
          <a:xfrm>
            <a:off x="3324015" y="4982779"/>
            <a:ext cx="8400296" cy="974716"/>
          </a:xfrm>
        </p:spPr>
        <p:txBody>
          <a:bodyPr anchor="t">
            <a:noAutofit/>
          </a:bodyPr>
          <a:lstStyle>
            <a:lvl1pPr marL="0" indent="0" algn="l">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1629822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No Imag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4954D9-142A-ACBA-8CD3-977B2E7E2D5E}"/>
              </a:ext>
            </a:extLst>
          </p:cNvPr>
          <p:cNvSpPr>
            <a:spLocks noGrp="1"/>
          </p:cNvSpPr>
          <p:nvPr>
            <p:ph type="title" hasCustomPrompt="1"/>
          </p:nvPr>
        </p:nvSpPr>
        <p:spPr>
          <a:xfrm>
            <a:off x="371475" y="260351"/>
            <a:ext cx="11520487" cy="758824"/>
          </a:xfrm>
        </p:spPr>
        <p:txBody>
          <a:bodyPr/>
          <a:lstStyle>
            <a:lvl1pPr>
              <a:defRPr/>
            </a:lvl1pPr>
          </a:lstStyle>
          <a:p>
            <a:r>
              <a:rPr lang="en-US" dirty="0"/>
              <a:t>Agenda</a:t>
            </a:r>
          </a:p>
        </p:txBody>
      </p:sp>
      <p:sp>
        <p:nvSpPr>
          <p:cNvPr id="5" name="Content Placeholder 2">
            <a:extLst>
              <a:ext uri="{FF2B5EF4-FFF2-40B4-BE49-F238E27FC236}">
                <a16:creationId xmlns:a16="http://schemas.microsoft.com/office/drawing/2014/main" id="{E321B113-FAD0-E5B7-3EFE-07C4DF0FE9C2}"/>
              </a:ext>
            </a:extLst>
          </p:cNvPr>
          <p:cNvSpPr>
            <a:spLocks noGrp="1"/>
          </p:cNvSpPr>
          <p:nvPr>
            <p:ph idx="1"/>
          </p:nvPr>
        </p:nvSpPr>
        <p:spPr>
          <a:xfrm>
            <a:off x="371476" y="1233488"/>
            <a:ext cx="11520486" cy="4943475"/>
          </a:xfrm>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C3AF1B7-178A-5D4C-B7A4-C883F59E79C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spTree>
    <p:extLst>
      <p:ext uri="{BB962C8B-B14F-4D97-AF65-F5344CB8AC3E}">
        <p14:creationId xmlns:p14="http://schemas.microsoft.com/office/powerpoint/2010/main" val="411579459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Questions Slide_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043094-50F8-9126-23F9-49F4C88EC98B}"/>
              </a:ext>
            </a:extLst>
          </p:cNvPr>
          <p:cNvSpPr/>
          <p:nvPr userDrawn="1"/>
        </p:nvSpPr>
        <p:spPr>
          <a:xfrm>
            <a:off x="0" y="0"/>
            <a:ext cx="12192000" cy="5410200"/>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Action Button: Blank 3">
            <a:hlinkClick r:id="" action="ppaction://noaction" highlightClick="1"/>
            <a:extLst>
              <a:ext uri="{FF2B5EF4-FFF2-40B4-BE49-F238E27FC236}">
                <a16:creationId xmlns:a16="http://schemas.microsoft.com/office/drawing/2014/main" id="{0CB797BA-710C-814F-BD88-A606C6CCF1D8}"/>
              </a:ext>
            </a:extLst>
          </p:cNvPr>
          <p:cNvSpPr/>
          <p:nvPr userDrawn="1"/>
        </p:nvSpPr>
        <p:spPr>
          <a:xfrm>
            <a:off x="0" y="5314950"/>
            <a:ext cx="12192000" cy="1543050"/>
          </a:xfrm>
          <a:prstGeom prst="actionButtonBlank">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734097-95C0-A8E3-F2E2-31257A200EAA}"/>
              </a:ext>
            </a:extLst>
          </p:cNvPr>
          <p:cNvSpPr>
            <a:spLocks noGrp="1"/>
          </p:cNvSpPr>
          <p:nvPr>
            <p:ph type="title" hasCustomPrompt="1"/>
          </p:nvPr>
        </p:nvSpPr>
        <p:spPr>
          <a:xfrm>
            <a:off x="0" y="5632451"/>
            <a:ext cx="12192000" cy="758824"/>
          </a:xfrm>
        </p:spPr>
        <p:txBody>
          <a:bodyPr/>
          <a:lstStyle>
            <a:lvl1pPr algn="ctr">
              <a:defRPr>
                <a:solidFill>
                  <a:schemeClr val="bg2"/>
                </a:solidFill>
              </a:defRPr>
            </a:lvl1pPr>
          </a:lstStyle>
          <a:p>
            <a:r>
              <a:rPr lang="en-US" dirty="0"/>
              <a:t>Any Questions?</a:t>
            </a:r>
          </a:p>
        </p:txBody>
      </p:sp>
      <p:sp>
        <p:nvSpPr>
          <p:cNvPr id="12" name="Rectangle 11">
            <a:extLst>
              <a:ext uri="{FF2B5EF4-FFF2-40B4-BE49-F238E27FC236}">
                <a16:creationId xmlns:a16="http://schemas.microsoft.com/office/drawing/2014/main" id="{AD1B7743-ACDE-4E87-60F0-0F313B3FEF93}"/>
              </a:ext>
            </a:extLst>
          </p:cNvPr>
          <p:cNvSpPr/>
          <p:nvPr userDrawn="1"/>
        </p:nvSpPr>
        <p:spPr>
          <a:xfrm>
            <a:off x="1600200" y="4533900"/>
            <a:ext cx="676275" cy="657225"/>
          </a:xfrm>
          <a:prstGeom prst="rect">
            <a:avLst/>
          </a:prstGeom>
          <a:solidFill>
            <a:schemeClr val="accent1">
              <a:lumMod val="50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11B06881-31E0-4160-099B-145680CE52C6}"/>
              </a:ext>
            </a:extLst>
          </p:cNvPr>
          <p:cNvCxnSpPr/>
          <p:nvPr userDrawn="1"/>
        </p:nvCxnSpPr>
        <p:spPr>
          <a:xfrm>
            <a:off x="0" y="5191125"/>
            <a:ext cx="1219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3F0647F-DABA-3ACA-6BFF-823DCBF5DBB5}"/>
              </a:ext>
            </a:extLst>
          </p:cNvPr>
          <p:cNvCxnSpPr>
            <a:cxnSpLocks/>
          </p:cNvCxnSpPr>
          <p:nvPr userDrawn="1"/>
        </p:nvCxnSpPr>
        <p:spPr>
          <a:xfrm>
            <a:off x="1616652" y="5191125"/>
            <a:ext cx="64008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Text Placeholder 24">
            <a:extLst>
              <a:ext uri="{FF2B5EF4-FFF2-40B4-BE49-F238E27FC236}">
                <a16:creationId xmlns:a16="http://schemas.microsoft.com/office/drawing/2014/main" id="{056E1D77-C1D3-9A3E-490E-8F75C3E14E24}"/>
              </a:ext>
            </a:extLst>
          </p:cNvPr>
          <p:cNvSpPr>
            <a:spLocks noGrp="1"/>
          </p:cNvSpPr>
          <p:nvPr>
            <p:ph type="body" sz="quarter" idx="10"/>
          </p:nvPr>
        </p:nvSpPr>
        <p:spPr>
          <a:xfrm>
            <a:off x="4643438" y="685800"/>
            <a:ext cx="4452436" cy="4162425"/>
          </a:xfrm>
        </p:spPr>
        <p:txBody>
          <a:bodyPr/>
          <a:lstStyle>
            <a:lvl1pPr>
              <a:lnSpc>
                <a:spcPct val="100000"/>
              </a:lnSpc>
              <a:spcAft>
                <a:spcPts val="300"/>
              </a:spcAft>
              <a:defRPr>
                <a:solidFill>
                  <a:schemeClr val="bg1"/>
                </a:solidFill>
              </a:defRPr>
            </a:lvl1pPr>
            <a:lvl2pPr>
              <a:lnSpc>
                <a:spcPct val="100000"/>
              </a:lnSpc>
              <a:spcAft>
                <a:spcPts val="300"/>
              </a:spcAft>
              <a:defRPr>
                <a:solidFill>
                  <a:schemeClr val="bg1"/>
                </a:solidFill>
              </a:defRPr>
            </a:lvl2pPr>
            <a:lvl3pPr>
              <a:lnSpc>
                <a:spcPct val="100000"/>
              </a:lnSpc>
              <a:spcAft>
                <a:spcPts val="300"/>
              </a:spcAft>
              <a:defRPr>
                <a:solidFill>
                  <a:schemeClr val="bg1"/>
                </a:solidFill>
              </a:defRPr>
            </a:lvl3pPr>
            <a:lvl4pPr>
              <a:lnSpc>
                <a:spcPct val="100000"/>
              </a:lnSpc>
              <a:spcAft>
                <a:spcPts val="300"/>
              </a:spcAft>
              <a:defRPr>
                <a:solidFill>
                  <a:schemeClr val="bg1"/>
                </a:solidFill>
              </a:defRPr>
            </a:lvl4pPr>
            <a:lvl5pPr>
              <a:lnSpc>
                <a:spcPct val="100000"/>
              </a:lnSpc>
              <a:spcAft>
                <a:spcPts val="300"/>
              </a:spcAft>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blue and white letter p&#10;&#10;Description automatically generated">
            <a:extLst>
              <a:ext uri="{FF2B5EF4-FFF2-40B4-BE49-F238E27FC236}">
                <a16:creationId xmlns:a16="http://schemas.microsoft.com/office/drawing/2014/main" id="{DE3FB972-1C0F-2A02-E25C-4DC04E079844}"/>
              </a:ext>
            </a:extLst>
          </p:cNvPr>
          <p:cNvPicPr>
            <a:picLocks noChangeAspect="1"/>
          </p:cNvPicPr>
          <p:nvPr userDrawn="1"/>
        </p:nvPicPr>
        <p:blipFill>
          <a:blip r:embed="rId2"/>
          <a:stretch>
            <a:fillRect/>
          </a:stretch>
        </p:blipFill>
        <p:spPr>
          <a:xfrm>
            <a:off x="480291" y="803566"/>
            <a:ext cx="3149600" cy="3589336"/>
          </a:xfrm>
          <a:prstGeom prst="rect">
            <a:avLst/>
          </a:prstGeom>
        </p:spPr>
      </p:pic>
    </p:spTree>
    <p:extLst>
      <p:ext uri="{BB962C8B-B14F-4D97-AF65-F5344CB8AC3E}">
        <p14:creationId xmlns:p14="http://schemas.microsoft.com/office/powerpoint/2010/main" val="416139504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Questions_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hasCustomPrompt="1"/>
          </p:nvPr>
        </p:nvSpPr>
        <p:spPr>
          <a:xfrm>
            <a:off x="876300" y="4406207"/>
            <a:ext cx="10439400" cy="1175444"/>
          </a:xfrm>
        </p:spPr>
        <p:txBody>
          <a:bodyPr anchor="ctr"/>
          <a:lstStyle>
            <a:lvl1pPr algn="ctr">
              <a:defRPr sz="6000">
                <a:solidFill>
                  <a:schemeClr val="accent4">
                    <a:lumMod val="50000"/>
                  </a:schemeClr>
                </a:solidFill>
              </a:defRPr>
            </a:lvl1pPr>
          </a:lstStyle>
          <a:p>
            <a:r>
              <a:rPr lang="en-US" noProof="0" dirty="0"/>
              <a:t>Questions?</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0" y="0"/>
            <a:ext cx="12191999" cy="284797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6">
            <a:extLst>
              <a:ext uri="{FF2B5EF4-FFF2-40B4-BE49-F238E27FC236}">
                <a16:creationId xmlns:a16="http://schemas.microsoft.com/office/drawing/2014/main" id="{230D70C6-13FD-45D4-8FB6-26C56B8FF2D4}"/>
              </a:ext>
            </a:extLst>
          </p:cNvPr>
          <p:cNvSpPr>
            <a:spLocks noGrp="1"/>
          </p:cNvSpPr>
          <p:nvPr>
            <p:ph type="pic" sz="quarter" idx="13"/>
          </p:nvPr>
        </p:nvSpPr>
        <p:spPr>
          <a:xfrm>
            <a:off x="371476" y="260350"/>
            <a:ext cx="11520488" cy="365759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259790048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Questions_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32">
            <a:extLst>
              <a:ext uri="{FF2B5EF4-FFF2-40B4-BE49-F238E27FC236}">
                <a16:creationId xmlns:a16="http://schemas.microsoft.com/office/drawing/2014/main" id="{2DB7CFEB-6952-4BC3-B9E0-0C382490F9E6}"/>
              </a:ext>
            </a:extLst>
          </p:cNvPr>
          <p:cNvSpPr>
            <a:spLocks noGrp="1"/>
          </p:cNvSpPr>
          <p:nvPr>
            <p:ph type="pic" sz="quarter" idx="13"/>
          </p:nvPr>
        </p:nvSpPr>
        <p:spPr>
          <a:xfrm>
            <a:off x="5400675" y="260350"/>
            <a:ext cx="6499502" cy="5940425"/>
          </a:xfrm>
          <a:custGeom>
            <a:avLst/>
            <a:gdLst>
              <a:gd name="connsiteX0" fmla="*/ 4432576 w 6499502"/>
              <a:gd name="connsiteY0" fmla="*/ 4057650 h 5940425"/>
              <a:gd name="connsiteX1" fmla="*/ 6499502 w 6499502"/>
              <a:gd name="connsiteY1" fmla="*/ 4057650 h 5940425"/>
              <a:gd name="connsiteX2" fmla="*/ 6499502 w 6499502"/>
              <a:gd name="connsiteY2" fmla="*/ 5940425 h 5940425"/>
              <a:gd name="connsiteX3" fmla="*/ 4432576 w 6499502"/>
              <a:gd name="connsiteY3" fmla="*/ 5940425 h 5940425"/>
              <a:gd name="connsiteX4" fmla="*/ 2216288 w 6499502"/>
              <a:gd name="connsiteY4" fmla="*/ 4057650 h 5940425"/>
              <a:gd name="connsiteX5" fmla="*/ 4283214 w 6499502"/>
              <a:gd name="connsiteY5" fmla="*/ 4057650 h 5940425"/>
              <a:gd name="connsiteX6" fmla="*/ 4283214 w 6499502"/>
              <a:gd name="connsiteY6" fmla="*/ 5940425 h 5940425"/>
              <a:gd name="connsiteX7" fmla="*/ 2216288 w 6499502"/>
              <a:gd name="connsiteY7" fmla="*/ 5940425 h 5940425"/>
              <a:gd name="connsiteX8" fmla="*/ 0 w 6499502"/>
              <a:gd name="connsiteY8" fmla="*/ 4057650 h 5940425"/>
              <a:gd name="connsiteX9" fmla="*/ 2066926 w 6499502"/>
              <a:gd name="connsiteY9" fmla="*/ 4057650 h 5940425"/>
              <a:gd name="connsiteX10" fmla="*/ 2066926 w 6499502"/>
              <a:gd name="connsiteY10" fmla="*/ 5940425 h 5940425"/>
              <a:gd name="connsiteX11" fmla="*/ 0 w 6499502"/>
              <a:gd name="connsiteY11" fmla="*/ 5940425 h 5940425"/>
              <a:gd name="connsiteX12" fmla="*/ 4432576 w 6499502"/>
              <a:gd name="connsiteY12" fmla="*/ 2028825 h 5940425"/>
              <a:gd name="connsiteX13" fmla="*/ 6499502 w 6499502"/>
              <a:gd name="connsiteY13" fmla="*/ 2028825 h 5940425"/>
              <a:gd name="connsiteX14" fmla="*/ 6499502 w 6499502"/>
              <a:gd name="connsiteY14" fmla="*/ 3911600 h 5940425"/>
              <a:gd name="connsiteX15" fmla="*/ 4432576 w 6499502"/>
              <a:gd name="connsiteY15" fmla="*/ 3911600 h 5940425"/>
              <a:gd name="connsiteX16" fmla="*/ 2216288 w 6499502"/>
              <a:gd name="connsiteY16" fmla="*/ 2028825 h 5940425"/>
              <a:gd name="connsiteX17" fmla="*/ 4283214 w 6499502"/>
              <a:gd name="connsiteY17" fmla="*/ 2028825 h 5940425"/>
              <a:gd name="connsiteX18" fmla="*/ 4283214 w 6499502"/>
              <a:gd name="connsiteY18" fmla="*/ 3911600 h 5940425"/>
              <a:gd name="connsiteX19" fmla="*/ 2216288 w 6499502"/>
              <a:gd name="connsiteY19" fmla="*/ 3911600 h 5940425"/>
              <a:gd name="connsiteX20" fmla="*/ 0 w 6499502"/>
              <a:gd name="connsiteY20" fmla="*/ 2028825 h 5940425"/>
              <a:gd name="connsiteX21" fmla="*/ 2066926 w 6499502"/>
              <a:gd name="connsiteY21" fmla="*/ 2028825 h 5940425"/>
              <a:gd name="connsiteX22" fmla="*/ 2066926 w 6499502"/>
              <a:gd name="connsiteY22" fmla="*/ 3911600 h 5940425"/>
              <a:gd name="connsiteX23" fmla="*/ 0 w 6499502"/>
              <a:gd name="connsiteY23" fmla="*/ 3911600 h 5940425"/>
              <a:gd name="connsiteX24" fmla="*/ 4432576 w 6499502"/>
              <a:gd name="connsiteY24" fmla="*/ 0 h 5940425"/>
              <a:gd name="connsiteX25" fmla="*/ 6499502 w 6499502"/>
              <a:gd name="connsiteY25" fmla="*/ 0 h 5940425"/>
              <a:gd name="connsiteX26" fmla="*/ 6499502 w 6499502"/>
              <a:gd name="connsiteY26" fmla="*/ 1882775 h 5940425"/>
              <a:gd name="connsiteX27" fmla="*/ 4432576 w 6499502"/>
              <a:gd name="connsiteY27" fmla="*/ 1882775 h 5940425"/>
              <a:gd name="connsiteX28" fmla="*/ 2216288 w 6499502"/>
              <a:gd name="connsiteY28" fmla="*/ 0 h 5940425"/>
              <a:gd name="connsiteX29" fmla="*/ 4283214 w 6499502"/>
              <a:gd name="connsiteY29" fmla="*/ 0 h 5940425"/>
              <a:gd name="connsiteX30" fmla="*/ 4283214 w 6499502"/>
              <a:gd name="connsiteY30" fmla="*/ 1882775 h 5940425"/>
              <a:gd name="connsiteX31" fmla="*/ 2216288 w 6499502"/>
              <a:gd name="connsiteY31" fmla="*/ 1882775 h 5940425"/>
              <a:gd name="connsiteX32" fmla="*/ 0 w 6499502"/>
              <a:gd name="connsiteY32" fmla="*/ 0 h 5940425"/>
              <a:gd name="connsiteX33" fmla="*/ 2066926 w 6499502"/>
              <a:gd name="connsiteY33" fmla="*/ 0 h 5940425"/>
              <a:gd name="connsiteX34" fmla="*/ 2066926 w 6499502"/>
              <a:gd name="connsiteY34" fmla="*/ 1882775 h 5940425"/>
              <a:gd name="connsiteX35" fmla="*/ 0 w 6499502"/>
              <a:gd name="connsiteY35" fmla="*/ 1882775 h 59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99502" h="5940425">
                <a:moveTo>
                  <a:pt x="4432576" y="4057650"/>
                </a:moveTo>
                <a:lnTo>
                  <a:pt x="6499502" y="4057650"/>
                </a:lnTo>
                <a:lnTo>
                  <a:pt x="6499502" y="5940425"/>
                </a:lnTo>
                <a:lnTo>
                  <a:pt x="4432576" y="5940425"/>
                </a:lnTo>
                <a:close/>
                <a:moveTo>
                  <a:pt x="2216288" y="4057650"/>
                </a:moveTo>
                <a:lnTo>
                  <a:pt x="4283214" y="4057650"/>
                </a:lnTo>
                <a:lnTo>
                  <a:pt x="4283214" y="5940425"/>
                </a:lnTo>
                <a:lnTo>
                  <a:pt x="2216288" y="5940425"/>
                </a:lnTo>
                <a:close/>
                <a:moveTo>
                  <a:pt x="0" y="4057650"/>
                </a:moveTo>
                <a:lnTo>
                  <a:pt x="2066926" y="4057650"/>
                </a:lnTo>
                <a:lnTo>
                  <a:pt x="2066926" y="5940425"/>
                </a:lnTo>
                <a:lnTo>
                  <a:pt x="0" y="5940425"/>
                </a:lnTo>
                <a:close/>
                <a:moveTo>
                  <a:pt x="4432576" y="2028825"/>
                </a:moveTo>
                <a:lnTo>
                  <a:pt x="6499502" y="2028825"/>
                </a:lnTo>
                <a:lnTo>
                  <a:pt x="6499502" y="3911600"/>
                </a:lnTo>
                <a:lnTo>
                  <a:pt x="4432576" y="3911600"/>
                </a:lnTo>
                <a:close/>
                <a:moveTo>
                  <a:pt x="2216288" y="2028825"/>
                </a:moveTo>
                <a:lnTo>
                  <a:pt x="4283214" y="2028825"/>
                </a:lnTo>
                <a:lnTo>
                  <a:pt x="4283214" y="3911600"/>
                </a:lnTo>
                <a:lnTo>
                  <a:pt x="2216288" y="3911600"/>
                </a:lnTo>
                <a:close/>
                <a:moveTo>
                  <a:pt x="0" y="2028825"/>
                </a:moveTo>
                <a:lnTo>
                  <a:pt x="2066926" y="2028825"/>
                </a:lnTo>
                <a:lnTo>
                  <a:pt x="2066926" y="3911600"/>
                </a:lnTo>
                <a:lnTo>
                  <a:pt x="0" y="3911600"/>
                </a:lnTo>
                <a:close/>
                <a:moveTo>
                  <a:pt x="4432576" y="0"/>
                </a:moveTo>
                <a:lnTo>
                  <a:pt x="6499502" y="0"/>
                </a:lnTo>
                <a:lnTo>
                  <a:pt x="6499502" y="1882775"/>
                </a:lnTo>
                <a:lnTo>
                  <a:pt x="4432576" y="1882775"/>
                </a:lnTo>
                <a:close/>
                <a:moveTo>
                  <a:pt x="2216288" y="0"/>
                </a:moveTo>
                <a:lnTo>
                  <a:pt x="4283214" y="0"/>
                </a:lnTo>
                <a:lnTo>
                  <a:pt x="4283214" y="1882775"/>
                </a:lnTo>
                <a:lnTo>
                  <a:pt x="2216288" y="1882775"/>
                </a:lnTo>
                <a:close/>
                <a:moveTo>
                  <a:pt x="0" y="0"/>
                </a:moveTo>
                <a:lnTo>
                  <a:pt x="2066926" y="0"/>
                </a:lnTo>
                <a:lnTo>
                  <a:pt x="2066926" y="1882775"/>
                </a:lnTo>
                <a:lnTo>
                  <a:pt x="0" y="1882775"/>
                </a:lnTo>
                <a:close/>
              </a:path>
            </a:pathLst>
          </a:custGeom>
          <a:solidFill>
            <a:schemeClr val="bg1">
              <a:lumMod val="95000"/>
            </a:schemeClr>
          </a:solidFill>
        </p:spPr>
        <p:txBody>
          <a:bodyPr vert="horz" wrap="square" lIns="91440" tIns="45720" rIns="91440" bIns="45720" rtlCol="0" anchor="ctr">
            <a:noAutofit/>
          </a:bodyPr>
          <a:lstStyle>
            <a:lvl1pPr>
              <a:defRPr lang="en-US" sz="1800"/>
            </a:lvl1pPr>
          </a:lstStyle>
          <a:p>
            <a:pPr marL="0" lvl="0" indent="0" algn="ctr">
              <a:buNone/>
            </a:pPr>
            <a:r>
              <a:rPr lang="en-US" noProof="0"/>
              <a:t>Click icon to add picture</a:t>
            </a: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hasCustomPrompt="1"/>
          </p:nvPr>
        </p:nvSpPr>
        <p:spPr>
          <a:xfrm>
            <a:off x="371475" y="1596928"/>
            <a:ext cx="4810125" cy="3267268"/>
          </a:xfrm>
        </p:spPr>
        <p:txBody>
          <a:bodyPr anchor="ctr"/>
          <a:lstStyle>
            <a:lvl1pPr>
              <a:defRPr sz="6000">
                <a:solidFill>
                  <a:schemeClr val="accent5">
                    <a:lumMod val="50000"/>
                  </a:schemeClr>
                </a:solidFill>
              </a:defRPr>
            </a:lvl1pPr>
          </a:lstStyle>
          <a:p>
            <a:r>
              <a:rPr lang="en-US" noProof="0" dirty="0"/>
              <a:t>Questions?</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3933498" y="4952673"/>
            <a:ext cx="1248102" cy="124810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ectangle 16">
            <a:extLst>
              <a:ext uri="{FF2B5EF4-FFF2-40B4-BE49-F238E27FC236}">
                <a16:creationId xmlns:a16="http://schemas.microsoft.com/office/drawing/2014/main" id="{76B43515-5C7A-4125-B76D-8A24D2BBE5EC}"/>
              </a:ext>
            </a:extLst>
          </p:cNvPr>
          <p:cNvSpPr/>
          <p:nvPr userDrawn="1"/>
        </p:nvSpPr>
        <p:spPr>
          <a:xfrm>
            <a:off x="371475" y="1011911"/>
            <a:ext cx="496540" cy="49654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0C9A713B-4176-4C86-9E87-4ADBD6F444FB}"/>
              </a:ext>
            </a:extLst>
          </p:cNvPr>
          <p:cNvSpPr/>
          <p:nvPr userDrawn="1"/>
        </p:nvSpPr>
        <p:spPr>
          <a:xfrm>
            <a:off x="620587" y="671713"/>
            <a:ext cx="247428" cy="24742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78611246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ontact Us_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AB3C0BD-3C02-F7DF-D7DE-EE67E30FD58B}"/>
              </a:ext>
            </a:extLst>
          </p:cNvPr>
          <p:cNvSpPr>
            <a:spLocks noGrp="1"/>
          </p:cNvSpPr>
          <p:nvPr>
            <p:ph type="pic" sz="quarter" idx="16"/>
          </p:nvPr>
        </p:nvSpPr>
        <p:spPr>
          <a:xfrm>
            <a:off x="0" y="0"/>
            <a:ext cx="12192000" cy="3231337"/>
          </a:xfrm>
        </p:spPr>
        <p:txBody>
          <a:bodyPr/>
          <a:lstStyle/>
          <a:p>
            <a:endParaRPr lang="en-US"/>
          </a:p>
        </p:txBody>
      </p:sp>
      <p:sp>
        <p:nvSpPr>
          <p:cNvPr id="11" name="Rectangle 10">
            <a:extLst>
              <a:ext uri="{FF2B5EF4-FFF2-40B4-BE49-F238E27FC236}">
                <a16:creationId xmlns:a16="http://schemas.microsoft.com/office/drawing/2014/main" id="{EBF195A7-8177-7DD6-1FEB-DA1BF21D7C11}"/>
              </a:ext>
            </a:extLst>
          </p:cNvPr>
          <p:cNvSpPr/>
          <p:nvPr userDrawn="1"/>
        </p:nvSpPr>
        <p:spPr>
          <a:xfrm>
            <a:off x="-1" y="3203034"/>
            <a:ext cx="12192001" cy="3654966"/>
          </a:xfrm>
          <a:prstGeom prst="rect">
            <a:avLst/>
          </a:prstGeom>
          <a:solidFill>
            <a:schemeClr val="tx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33F015DD-ABE1-DE85-F662-6B605A14A576}"/>
              </a:ext>
            </a:extLst>
          </p:cNvPr>
          <p:cNvSpPr>
            <a:spLocks noGrp="1"/>
          </p:cNvSpPr>
          <p:nvPr>
            <p:ph type="body" sz="quarter" idx="13"/>
          </p:nvPr>
        </p:nvSpPr>
        <p:spPr>
          <a:xfrm>
            <a:off x="1014754" y="3505057"/>
            <a:ext cx="2557462" cy="1873250"/>
          </a:xfrm>
        </p:spPr>
        <p:txBody>
          <a:bodyPr>
            <a:noAutofit/>
          </a:bodyPr>
          <a:lstStyle>
            <a:lvl1pPr>
              <a:lnSpc>
                <a:spcPct val="100000"/>
              </a:lnSpc>
              <a:spcAft>
                <a:spcPts val="100"/>
              </a:spcAft>
              <a:defRPr sz="1800"/>
            </a:lvl1pPr>
            <a:lvl2pPr>
              <a:lnSpc>
                <a:spcPct val="100000"/>
              </a:lnSpc>
              <a:spcAft>
                <a:spcPts val="100"/>
              </a:spcAft>
              <a:defRPr sz="1600"/>
            </a:lvl2pPr>
            <a:lvl3pPr>
              <a:lnSpc>
                <a:spcPct val="100000"/>
              </a:lnSpc>
              <a:spcAft>
                <a:spcPts val="100"/>
              </a:spcAft>
              <a:defRPr sz="1400"/>
            </a:lvl3pPr>
            <a:lvl4pPr>
              <a:lnSpc>
                <a:spcPct val="100000"/>
              </a:lnSpc>
              <a:spcAft>
                <a:spcPts val="100"/>
              </a:spcAft>
              <a:defRPr sz="1200"/>
            </a:lvl4pPr>
            <a:lvl5pPr>
              <a:lnSpc>
                <a:spcPct val="100000"/>
              </a:lnSpc>
              <a:spcAft>
                <a:spcPts val="100"/>
              </a:spcAf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6">
            <a:extLst>
              <a:ext uri="{FF2B5EF4-FFF2-40B4-BE49-F238E27FC236}">
                <a16:creationId xmlns:a16="http://schemas.microsoft.com/office/drawing/2014/main" id="{422B55CB-2B81-592B-A96C-5949CDEBCE83}"/>
              </a:ext>
            </a:extLst>
          </p:cNvPr>
          <p:cNvSpPr>
            <a:spLocks noGrp="1"/>
          </p:cNvSpPr>
          <p:nvPr>
            <p:ph type="body" sz="quarter" idx="14"/>
          </p:nvPr>
        </p:nvSpPr>
        <p:spPr>
          <a:xfrm>
            <a:off x="4854309" y="3515862"/>
            <a:ext cx="2557462" cy="1873250"/>
          </a:xfrm>
        </p:spPr>
        <p:txBody>
          <a:bodyPr>
            <a:noAutofit/>
          </a:bodyPr>
          <a:lstStyle>
            <a:lvl1pPr>
              <a:lnSpc>
                <a:spcPct val="100000"/>
              </a:lnSpc>
              <a:spcAft>
                <a:spcPts val="100"/>
              </a:spcAft>
              <a:defRPr sz="1800"/>
            </a:lvl1pPr>
            <a:lvl2pPr>
              <a:lnSpc>
                <a:spcPct val="100000"/>
              </a:lnSpc>
              <a:spcAft>
                <a:spcPts val="100"/>
              </a:spcAft>
              <a:defRPr sz="1600"/>
            </a:lvl2pPr>
            <a:lvl3pPr>
              <a:lnSpc>
                <a:spcPct val="100000"/>
              </a:lnSpc>
              <a:spcAft>
                <a:spcPts val="100"/>
              </a:spcAft>
              <a:defRPr sz="1400"/>
            </a:lvl3pPr>
            <a:lvl4pPr>
              <a:lnSpc>
                <a:spcPct val="100000"/>
              </a:lnSpc>
              <a:spcAft>
                <a:spcPts val="100"/>
              </a:spcAft>
              <a:defRPr sz="1200"/>
            </a:lvl4pPr>
            <a:lvl5pPr>
              <a:defRPr sz="1200"/>
            </a:lvl5pPr>
          </a:lstStyle>
          <a:p>
            <a:pPr lvl="0"/>
            <a:r>
              <a:rPr lang="en-US" dirty="0"/>
              <a:t>Click to edit Master text styles</a:t>
            </a:r>
          </a:p>
          <a:p>
            <a:pPr lvl="0"/>
            <a:r>
              <a:rPr lang="en-US" dirty="0"/>
              <a:t>Second level</a:t>
            </a:r>
          </a:p>
          <a:p>
            <a:pPr lvl="1"/>
            <a:r>
              <a:rPr lang="en-US" dirty="0"/>
              <a:t>Third level</a:t>
            </a:r>
          </a:p>
          <a:p>
            <a:pPr lvl="2"/>
            <a:r>
              <a:rPr lang="en-US" dirty="0"/>
              <a:t>Fourth level</a:t>
            </a:r>
          </a:p>
          <a:p>
            <a:pPr lvl="3"/>
            <a:r>
              <a:rPr lang="en-US" dirty="0"/>
              <a:t>Fifth level</a:t>
            </a:r>
          </a:p>
        </p:txBody>
      </p:sp>
      <p:sp>
        <p:nvSpPr>
          <p:cNvPr id="19" name="Text Placeholder 16">
            <a:extLst>
              <a:ext uri="{FF2B5EF4-FFF2-40B4-BE49-F238E27FC236}">
                <a16:creationId xmlns:a16="http://schemas.microsoft.com/office/drawing/2014/main" id="{7F3F81EB-7329-9546-E1BF-DC9A6491933A}"/>
              </a:ext>
            </a:extLst>
          </p:cNvPr>
          <p:cNvSpPr>
            <a:spLocks noGrp="1"/>
          </p:cNvSpPr>
          <p:nvPr>
            <p:ph type="body" sz="quarter" idx="15"/>
          </p:nvPr>
        </p:nvSpPr>
        <p:spPr>
          <a:xfrm>
            <a:off x="8752918" y="3515862"/>
            <a:ext cx="2557462" cy="1873250"/>
          </a:xfrm>
        </p:spPr>
        <p:txBody>
          <a:bodyPr>
            <a:noAutofit/>
          </a:bodyPr>
          <a:lstStyle>
            <a:lvl1pPr>
              <a:lnSpc>
                <a:spcPct val="100000"/>
              </a:lnSpc>
              <a:spcAft>
                <a:spcPts val="100"/>
              </a:spcAft>
              <a:defRPr sz="1800"/>
            </a:lvl1pPr>
            <a:lvl2pPr>
              <a:lnSpc>
                <a:spcPct val="100000"/>
              </a:lnSpc>
              <a:spcAft>
                <a:spcPts val="100"/>
              </a:spcAft>
              <a:defRPr sz="1600"/>
            </a:lvl2pPr>
            <a:lvl3pPr>
              <a:lnSpc>
                <a:spcPct val="100000"/>
              </a:lnSpc>
              <a:spcAft>
                <a:spcPts val="100"/>
              </a:spcAft>
              <a:defRPr sz="1400"/>
            </a:lvl3pPr>
            <a:lvl4pPr>
              <a:lnSpc>
                <a:spcPct val="100000"/>
              </a:lnSpc>
              <a:spcAft>
                <a:spcPts val="100"/>
              </a:spcAft>
              <a:defRPr sz="1200"/>
            </a:lvl4pPr>
            <a:lvl5pPr>
              <a:lnSpc>
                <a:spcPct val="100000"/>
              </a:lnSpc>
              <a:spcAft>
                <a:spcPts val="100"/>
              </a:spcAf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C97BCF1C-24D2-ED5B-1EFB-29BCC60B9B01}"/>
              </a:ext>
            </a:extLst>
          </p:cNvPr>
          <p:cNvSpPr>
            <a:spLocks noGrp="1"/>
          </p:cNvSpPr>
          <p:nvPr>
            <p:ph type="title"/>
          </p:nvPr>
        </p:nvSpPr>
        <p:spPr/>
        <p:txBody>
          <a:bodyPr/>
          <a:lstStyle/>
          <a:p>
            <a:r>
              <a:rPr lang="en-US" dirty="0"/>
              <a:t>Click to edit Master title style</a:t>
            </a:r>
          </a:p>
        </p:txBody>
      </p:sp>
      <p:pic>
        <p:nvPicPr>
          <p:cNvPr id="8" name="Picture 7" descr="A logo of a mountain with text&#10;&#10;Description automatically generated">
            <a:extLst>
              <a:ext uri="{FF2B5EF4-FFF2-40B4-BE49-F238E27FC236}">
                <a16:creationId xmlns:a16="http://schemas.microsoft.com/office/drawing/2014/main" id="{6948B65B-9DDD-8942-9665-4674404836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3166" y="6119897"/>
            <a:ext cx="1380308" cy="579921"/>
          </a:xfrm>
          <a:prstGeom prst="rect">
            <a:avLst/>
          </a:prstGeom>
        </p:spPr>
      </p:pic>
    </p:spTree>
    <p:extLst>
      <p:ext uri="{BB962C8B-B14F-4D97-AF65-F5344CB8AC3E}">
        <p14:creationId xmlns:p14="http://schemas.microsoft.com/office/powerpoint/2010/main" val="387819757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ontact Us_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C925FE-F057-C36F-C5B9-F64F0F84ECB8}"/>
              </a:ext>
            </a:extLst>
          </p:cNvPr>
          <p:cNvSpPr>
            <a:spLocks noGrp="1"/>
          </p:cNvSpPr>
          <p:nvPr>
            <p:ph type="sldNum" sz="quarter" idx="10"/>
          </p:nvPr>
        </p:nvSpPr>
        <p:spPr/>
        <p:txBody>
          <a:bodyPr/>
          <a:lstStyle/>
          <a:p>
            <a:fld id="{03DC2DEF-D2FE-4B45-ABA4-9F153FD1C98A}" type="slidenum">
              <a:rPr lang="en-US" smtClean="0"/>
              <a:pPr/>
              <a:t>‹#›</a:t>
            </a:fld>
            <a:endParaRPr lang="en-US" dirty="0"/>
          </a:p>
        </p:txBody>
      </p:sp>
      <p:sp>
        <p:nvSpPr>
          <p:cNvPr id="5" name="Slide Number Placeholder 2">
            <a:extLst>
              <a:ext uri="{FF2B5EF4-FFF2-40B4-BE49-F238E27FC236}">
                <a16:creationId xmlns:a16="http://schemas.microsoft.com/office/drawing/2014/main" id="{D5C9A26B-695A-B949-40AE-FD1847281152}"/>
              </a:ext>
            </a:extLst>
          </p:cNvPr>
          <p:cNvSpPr txBox="1">
            <a:spLocks/>
          </p:cNvSpPr>
          <p:nvPr userDrawn="1"/>
        </p:nvSpPr>
        <p:spPr>
          <a:xfrm>
            <a:off x="11213432" y="6486524"/>
            <a:ext cx="978568" cy="3714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C2DEF-D2FE-4B45-ABA4-9F153FD1C98A}" type="slidenum">
              <a:rPr lang="en-US" smtClean="0"/>
              <a:pPr/>
              <a:t>‹#›</a:t>
            </a:fld>
            <a:endParaRPr lang="en-US" dirty="0"/>
          </a:p>
        </p:txBody>
      </p:sp>
      <p:sp>
        <p:nvSpPr>
          <p:cNvPr id="7" name="Oval 6">
            <a:extLst>
              <a:ext uri="{FF2B5EF4-FFF2-40B4-BE49-F238E27FC236}">
                <a16:creationId xmlns:a16="http://schemas.microsoft.com/office/drawing/2014/main" id="{FE6C4E80-F128-4B0C-7B3E-92F0CEF980BE}"/>
              </a:ext>
            </a:extLst>
          </p:cNvPr>
          <p:cNvSpPr/>
          <p:nvPr/>
        </p:nvSpPr>
        <p:spPr>
          <a:xfrm>
            <a:off x="2712142" y="3124653"/>
            <a:ext cx="609600" cy="6096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dirty="0">
              <a:latin typeface="Calibri" panose="020F0502020204030204" pitchFamily="34" charset="0"/>
            </a:endParaRPr>
          </a:p>
        </p:txBody>
      </p:sp>
      <p:sp>
        <p:nvSpPr>
          <p:cNvPr id="10" name="Title 1">
            <a:extLst>
              <a:ext uri="{FF2B5EF4-FFF2-40B4-BE49-F238E27FC236}">
                <a16:creationId xmlns:a16="http://schemas.microsoft.com/office/drawing/2014/main" id="{33A7DB2B-98D3-5968-917F-F123A7327B1E}"/>
              </a:ext>
            </a:extLst>
          </p:cNvPr>
          <p:cNvSpPr txBox="1">
            <a:spLocks/>
          </p:cNvSpPr>
          <p:nvPr/>
        </p:nvSpPr>
        <p:spPr>
          <a:xfrm>
            <a:off x="3340792" y="3200853"/>
            <a:ext cx="2133600" cy="304800"/>
          </a:xfrm>
          <a:prstGeom prst="rect">
            <a:avLst/>
          </a:prstGeom>
        </p:spPr>
        <p:txBody>
          <a:bodyPr vert="horz" lIns="91440" tIns="45720" rIns="91440" bIns="45720" rtlCol="0" anchor="ctr">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200" b="1" dirty="0">
                <a:solidFill>
                  <a:srgbClr val="1F4C63"/>
                </a:solidFill>
                <a:latin typeface="+mj-lt"/>
                <a:ea typeface="+mj-ea"/>
                <a:cs typeface="+mj-cs"/>
              </a:rPr>
              <a:t>TWITTER</a:t>
            </a:r>
            <a:endParaRPr lang="id-ID" sz="2200" b="1" dirty="0">
              <a:solidFill>
                <a:srgbClr val="1F4C63"/>
              </a:solidFill>
              <a:latin typeface="+mj-lt"/>
              <a:ea typeface="+mj-ea"/>
              <a:cs typeface="+mj-cs"/>
            </a:endParaRPr>
          </a:p>
        </p:txBody>
      </p:sp>
      <p:sp>
        <p:nvSpPr>
          <p:cNvPr id="11" name="Title 1">
            <a:extLst>
              <a:ext uri="{FF2B5EF4-FFF2-40B4-BE49-F238E27FC236}">
                <a16:creationId xmlns:a16="http://schemas.microsoft.com/office/drawing/2014/main" id="{48111E8C-E615-5D25-67B4-C5C2E9855FAA}"/>
              </a:ext>
            </a:extLst>
          </p:cNvPr>
          <p:cNvSpPr txBox="1">
            <a:spLocks/>
          </p:cNvSpPr>
          <p:nvPr/>
        </p:nvSpPr>
        <p:spPr>
          <a:xfrm>
            <a:off x="3340792" y="3467553"/>
            <a:ext cx="2133600" cy="304800"/>
          </a:xfrm>
          <a:prstGeom prst="rect">
            <a:avLst/>
          </a:prstGeom>
        </p:spPr>
        <p:txBody>
          <a:bodyPr vert="horz" lIns="91440" tIns="45720" rIns="91440" bIns="45720" rtlCol="0" anchor="ctr">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d-ID" b="0" i="0" u="none" strike="noStrike" kern="1200" cap="none" spc="0" normalizeH="0" baseline="0" noProof="0" dirty="0">
                <a:ln>
                  <a:noFill/>
                </a:ln>
                <a:solidFill>
                  <a:schemeClr val="tx1">
                    <a:lumMod val="75000"/>
                    <a:lumOff val="25000"/>
                  </a:schemeClr>
                </a:solidFill>
                <a:effectLst/>
                <a:uLnTx/>
                <a:uFillTx/>
                <a:latin typeface="+mn-lt"/>
                <a:ea typeface="+mj-ea"/>
                <a:cs typeface="+mj-cs"/>
              </a:rPr>
              <a:t>@</a:t>
            </a:r>
            <a:r>
              <a:rPr lang="en-US" dirty="0" err="1">
                <a:solidFill>
                  <a:schemeClr val="tx1">
                    <a:lumMod val="75000"/>
                    <a:lumOff val="25000"/>
                  </a:schemeClr>
                </a:solidFill>
                <a:latin typeface="+mn-lt"/>
                <a:ea typeface="+mj-ea"/>
                <a:cs typeface="+mj-cs"/>
              </a:rPr>
              <a:t>WSDAgov</a:t>
            </a:r>
            <a:endParaRPr kumimoji="0" lang="id-ID" b="0" i="0" u="none" strike="noStrike" kern="1200" cap="none" spc="0" normalizeH="0" baseline="0" noProof="0" dirty="0">
              <a:ln>
                <a:noFill/>
              </a:ln>
              <a:solidFill>
                <a:schemeClr val="tx1">
                  <a:lumMod val="75000"/>
                  <a:lumOff val="25000"/>
                </a:schemeClr>
              </a:solidFill>
              <a:effectLst/>
              <a:uLnTx/>
              <a:uFillTx/>
              <a:latin typeface="+mn-lt"/>
              <a:ea typeface="+mj-ea"/>
              <a:cs typeface="+mj-cs"/>
            </a:endParaRPr>
          </a:p>
        </p:txBody>
      </p:sp>
      <p:sp>
        <p:nvSpPr>
          <p:cNvPr id="13" name="Oval 12">
            <a:extLst>
              <a:ext uri="{FF2B5EF4-FFF2-40B4-BE49-F238E27FC236}">
                <a16:creationId xmlns:a16="http://schemas.microsoft.com/office/drawing/2014/main" id="{65C2F1AB-2FE6-C85E-2691-0B748482FCDA}"/>
              </a:ext>
            </a:extLst>
          </p:cNvPr>
          <p:cNvSpPr/>
          <p:nvPr/>
        </p:nvSpPr>
        <p:spPr>
          <a:xfrm>
            <a:off x="5760142" y="3124653"/>
            <a:ext cx="609600" cy="6096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dirty="0">
              <a:latin typeface="Calibri" panose="020F0502020204030204" pitchFamily="34" charset="0"/>
            </a:endParaRPr>
          </a:p>
        </p:txBody>
      </p:sp>
      <p:pic>
        <p:nvPicPr>
          <p:cNvPr id="15" name="Picture 14">
            <a:extLst>
              <a:ext uri="{FF2B5EF4-FFF2-40B4-BE49-F238E27FC236}">
                <a16:creationId xmlns:a16="http://schemas.microsoft.com/office/drawing/2014/main" id="{2162B818-9AF1-D980-DDD9-B0A7959E139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06421" y="3170932"/>
            <a:ext cx="536764" cy="517042"/>
          </a:xfrm>
          <a:prstGeom prst="rect">
            <a:avLst/>
          </a:prstGeom>
        </p:spPr>
      </p:pic>
      <p:sp>
        <p:nvSpPr>
          <p:cNvPr id="16" name="Title 1">
            <a:extLst>
              <a:ext uri="{FF2B5EF4-FFF2-40B4-BE49-F238E27FC236}">
                <a16:creationId xmlns:a16="http://schemas.microsoft.com/office/drawing/2014/main" id="{795DC3C3-8FF9-D7BD-B228-17FFAC42805A}"/>
              </a:ext>
            </a:extLst>
          </p:cNvPr>
          <p:cNvSpPr txBox="1">
            <a:spLocks/>
          </p:cNvSpPr>
          <p:nvPr/>
        </p:nvSpPr>
        <p:spPr>
          <a:xfrm>
            <a:off x="6430782" y="3200853"/>
            <a:ext cx="2214983" cy="304800"/>
          </a:xfrm>
          <a:prstGeom prst="rect">
            <a:avLst/>
          </a:prstGeom>
        </p:spPr>
        <p:txBody>
          <a:bodyPr vert="horz" lIns="91440" tIns="45720" rIns="91440" bIns="45720" rtlCol="0" anchor="ctr">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200" b="1" dirty="0">
                <a:solidFill>
                  <a:srgbClr val="1F4C63"/>
                </a:solidFill>
                <a:latin typeface="+mj-lt"/>
                <a:ea typeface="+mj-ea"/>
                <a:cs typeface="+mj-cs"/>
              </a:rPr>
              <a:t>FACEBOOK</a:t>
            </a:r>
            <a:endParaRPr lang="id-ID" sz="2200" b="1" dirty="0">
              <a:solidFill>
                <a:srgbClr val="1F4C63"/>
              </a:solidFill>
              <a:latin typeface="+mj-lt"/>
              <a:ea typeface="+mj-ea"/>
              <a:cs typeface="+mj-cs"/>
            </a:endParaRPr>
          </a:p>
        </p:txBody>
      </p:sp>
      <p:sp>
        <p:nvSpPr>
          <p:cNvPr id="17" name="Title 1">
            <a:extLst>
              <a:ext uri="{FF2B5EF4-FFF2-40B4-BE49-F238E27FC236}">
                <a16:creationId xmlns:a16="http://schemas.microsoft.com/office/drawing/2014/main" id="{CDB37689-0B60-574E-779F-BB52A727EB34}"/>
              </a:ext>
            </a:extLst>
          </p:cNvPr>
          <p:cNvSpPr txBox="1">
            <a:spLocks/>
          </p:cNvSpPr>
          <p:nvPr/>
        </p:nvSpPr>
        <p:spPr>
          <a:xfrm>
            <a:off x="6430782" y="3467553"/>
            <a:ext cx="2887389" cy="323850"/>
          </a:xfrm>
          <a:prstGeom prst="rect">
            <a:avLst/>
          </a:prstGeom>
        </p:spPr>
        <p:txBody>
          <a:bodyPr vert="horz" lIns="91440" tIns="45720" rIns="91440" bIns="45720" rtlCol="0" anchor="ctr">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spcBef>
                <a:spcPct val="0"/>
              </a:spcBef>
              <a:defRPr/>
            </a:pPr>
            <a:r>
              <a:rPr lang="en-US" dirty="0">
                <a:solidFill>
                  <a:schemeClr val="tx1">
                    <a:lumMod val="75000"/>
                    <a:lumOff val="25000"/>
                  </a:schemeClr>
                </a:solidFill>
                <a:latin typeface="+mn-lt"/>
                <a:ea typeface="+mj-ea"/>
                <a:cs typeface="+mj-cs"/>
                <a:hlinkClick r:id="rId3"/>
              </a:rPr>
              <a:t>http://tinyurl.com/WSDAFB</a:t>
            </a:r>
            <a:endParaRPr kumimoji="0" lang="id-ID" b="0" i="0" u="none" strike="noStrike" kern="1200" cap="none" spc="0" normalizeH="0" baseline="0" noProof="0" dirty="0">
              <a:ln>
                <a:noFill/>
              </a:ln>
              <a:solidFill>
                <a:schemeClr val="tx1">
                  <a:lumMod val="75000"/>
                  <a:lumOff val="25000"/>
                </a:schemeClr>
              </a:solidFill>
              <a:effectLst/>
              <a:uLnTx/>
              <a:uFillTx/>
              <a:latin typeface="+mn-lt"/>
              <a:ea typeface="+mj-ea"/>
              <a:cs typeface="+mj-cs"/>
            </a:endParaRPr>
          </a:p>
        </p:txBody>
      </p:sp>
      <p:sp>
        <p:nvSpPr>
          <p:cNvPr id="19" name="Oval 18">
            <a:extLst>
              <a:ext uri="{FF2B5EF4-FFF2-40B4-BE49-F238E27FC236}">
                <a16:creationId xmlns:a16="http://schemas.microsoft.com/office/drawing/2014/main" id="{FFC04951-7242-1677-00A1-C1C57FF7A4ED}"/>
              </a:ext>
            </a:extLst>
          </p:cNvPr>
          <p:cNvSpPr/>
          <p:nvPr/>
        </p:nvSpPr>
        <p:spPr>
          <a:xfrm>
            <a:off x="2704585" y="2210253"/>
            <a:ext cx="609600" cy="6096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dirty="0">
              <a:solidFill>
                <a:srgbClr val="D45F37"/>
              </a:solidFill>
              <a:latin typeface="Calibri" panose="020F0502020204030204" pitchFamily="34" charset="0"/>
            </a:endParaRPr>
          </a:p>
        </p:txBody>
      </p:sp>
      <p:sp>
        <p:nvSpPr>
          <p:cNvPr id="21" name="Title 1">
            <a:extLst>
              <a:ext uri="{FF2B5EF4-FFF2-40B4-BE49-F238E27FC236}">
                <a16:creationId xmlns:a16="http://schemas.microsoft.com/office/drawing/2014/main" id="{9A3EDE45-BF6F-0437-3628-19E4DF167B75}"/>
              </a:ext>
            </a:extLst>
          </p:cNvPr>
          <p:cNvSpPr txBox="1">
            <a:spLocks/>
          </p:cNvSpPr>
          <p:nvPr/>
        </p:nvSpPr>
        <p:spPr>
          <a:xfrm>
            <a:off x="3333235" y="2286453"/>
            <a:ext cx="2133600" cy="304800"/>
          </a:xfrm>
          <a:prstGeom prst="rect">
            <a:avLst/>
          </a:prstGeom>
        </p:spPr>
        <p:txBody>
          <a:bodyPr vert="horz" lIns="91440" tIns="45720" rIns="91440" bIns="45720" rtlCol="0" anchor="ctr">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200" b="1" dirty="0">
                <a:solidFill>
                  <a:srgbClr val="1F4C63"/>
                </a:solidFill>
                <a:latin typeface="+mj-lt"/>
                <a:ea typeface="+mj-ea"/>
                <a:cs typeface="+mj-cs"/>
              </a:rPr>
              <a:t>WEB</a:t>
            </a:r>
            <a:endParaRPr kumimoji="0" lang="id-ID" sz="2200" b="1" i="0" u="none" strike="noStrike" kern="1200" cap="none" spc="0" normalizeH="0" baseline="0" noProof="0" dirty="0">
              <a:ln>
                <a:noFill/>
              </a:ln>
              <a:solidFill>
                <a:srgbClr val="1F4C63"/>
              </a:solidFill>
              <a:effectLst/>
              <a:uLnTx/>
              <a:uFillTx/>
              <a:latin typeface="+mj-lt"/>
              <a:ea typeface="+mj-ea"/>
              <a:cs typeface="+mj-cs"/>
            </a:endParaRPr>
          </a:p>
        </p:txBody>
      </p:sp>
      <p:sp>
        <p:nvSpPr>
          <p:cNvPr id="22" name="Title 1">
            <a:extLst>
              <a:ext uri="{FF2B5EF4-FFF2-40B4-BE49-F238E27FC236}">
                <a16:creationId xmlns:a16="http://schemas.microsoft.com/office/drawing/2014/main" id="{B273AFAD-7E7D-7C60-80BC-1CF79D524622}"/>
              </a:ext>
            </a:extLst>
          </p:cNvPr>
          <p:cNvSpPr txBox="1">
            <a:spLocks/>
          </p:cNvSpPr>
          <p:nvPr/>
        </p:nvSpPr>
        <p:spPr>
          <a:xfrm>
            <a:off x="3333235" y="2553153"/>
            <a:ext cx="2133600" cy="304800"/>
          </a:xfrm>
          <a:prstGeom prst="rect">
            <a:avLst/>
          </a:prstGeom>
        </p:spPr>
        <p:txBody>
          <a:bodyPr vert="horz" lIns="91440" tIns="45720" rIns="91440" bIns="45720" rtlCol="0" anchor="ctr">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solidFill>
                  <a:schemeClr val="tx1">
                    <a:lumMod val="75000"/>
                    <a:lumOff val="25000"/>
                  </a:schemeClr>
                </a:solidFill>
                <a:latin typeface="+mn-lt"/>
                <a:ea typeface="+mj-ea"/>
                <a:cs typeface="+mj-cs"/>
                <a:hlinkClick r:id="rId4" action="ppaction://hlinkfile"/>
              </a:rPr>
              <a:t>a</a:t>
            </a:r>
            <a:r>
              <a:rPr kumimoji="0" lang="en-US" b="0" i="0" u="none" strike="noStrike" kern="1200" cap="none" spc="0" normalizeH="0" baseline="0" noProof="0" dirty="0">
                <a:ln>
                  <a:noFill/>
                </a:ln>
                <a:solidFill>
                  <a:schemeClr val="tx1">
                    <a:lumMod val="75000"/>
                    <a:lumOff val="25000"/>
                  </a:schemeClr>
                </a:solidFill>
                <a:effectLst/>
                <a:uLnTx/>
                <a:uFillTx/>
                <a:latin typeface="+mn-lt"/>
                <a:ea typeface="+mj-ea"/>
                <a:cs typeface="+mj-cs"/>
                <a:hlinkClick r:id="rId4" action="ppaction://hlinkfile"/>
              </a:rPr>
              <a:t>gr.wa.gov</a:t>
            </a:r>
            <a:endParaRPr kumimoji="0" lang="id-ID" b="0" i="0" u="none" strike="noStrike" kern="1200" cap="none" spc="0" normalizeH="0" baseline="0" noProof="0" dirty="0">
              <a:ln>
                <a:noFill/>
              </a:ln>
              <a:solidFill>
                <a:schemeClr val="tx1">
                  <a:lumMod val="75000"/>
                  <a:lumOff val="25000"/>
                </a:schemeClr>
              </a:solidFill>
              <a:effectLst/>
              <a:uLnTx/>
              <a:uFillTx/>
              <a:latin typeface="+mn-lt"/>
              <a:ea typeface="+mj-ea"/>
              <a:cs typeface="+mj-cs"/>
            </a:endParaRPr>
          </a:p>
        </p:txBody>
      </p:sp>
      <p:grpSp>
        <p:nvGrpSpPr>
          <p:cNvPr id="23" name="Group 22">
            <a:extLst>
              <a:ext uri="{FF2B5EF4-FFF2-40B4-BE49-F238E27FC236}">
                <a16:creationId xmlns:a16="http://schemas.microsoft.com/office/drawing/2014/main" id="{5EA108BB-568E-9483-733C-8AE1B36A46C4}"/>
              </a:ext>
            </a:extLst>
          </p:cNvPr>
          <p:cNvGrpSpPr/>
          <p:nvPr/>
        </p:nvGrpSpPr>
        <p:grpSpPr>
          <a:xfrm>
            <a:off x="5760142" y="4039053"/>
            <a:ext cx="3727272" cy="647700"/>
            <a:chOff x="1676400" y="2266950"/>
            <a:chExt cx="3727272" cy="647700"/>
          </a:xfrm>
        </p:grpSpPr>
        <p:sp>
          <p:nvSpPr>
            <p:cNvPr id="24" name="Oval 23">
              <a:extLst>
                <a:ext uri="{FF2B5EF4-FFF2-40B4-BE49-F238E27FC236}">
                  <a16:creationId xmlns:a16="http://schemas.microsoft.com/office/drawing/2014/main" id="{64AC53D5-1CCE-47FD-C970-6AA1CF782AB0}"/>
                </a:ext>
              </a:extLst>
            </p:cNvPr>
            <p:cNvSpPr/>
            <p:nvPr/>
          </p:nvSpPr>
          <p:spPr>
            <a:xfrm>
              <a:off x="1676400" y="2266950"/>
              <a:ext cx="609600" cy="6096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dirty="0">
                <a:latin typeface="Calibri" panose="020F0502020204030204" pitchFamily="34" charset="0"/>
              </a:endParaRPr>
            </a:p>
          </p:txBody>
        </p:sp>
        <p:grpSp>
          <p:nvGrpSpPr>
            <p:cNvPr id="25" name="Group 24">
              <a:extLst>
                <a:ext uri="{FF2B5EF4-FFF2-40B4-BE49-F238E27FC236}">
                  <a16:creationId xmlns:a16="http://schemas.microsoft.com/office/drawing/2014/main" id="{3919EA00-D273-16D3-85F0-8DA8FCFB3DFB}"/>
                </a:ext>
              </a:extLst>
            </p:cNvPr>
            <p:cNvGrpSpPr/>
            <p:nvPr/>
          </p:nvGrpSpPr>
          <p:grpSpPr>
            <a:xfrm>
              <a:off x="2305050" y="2343150"/>
              <a:ext cx="3098622" cy="571500"/>
              <a:chOff x="1828800" y="1885951"/>
              <a:chExt cx="3098622" cy="571500"/>
            </a:xfrm>
          </p:grpSpPr>
          <p:sp>
            <p:nvSpPr>
              <p:cNvPr id="26" name="Title 1">
                <a:extLst>
                  <a:ext uri="{FF2B5EF4-FFF2-40B4-BE49-F238E27FC236}">
                    <a16:creationId xmlns:a16="http://schemas.microsoft.com/office/drawing/2014/main" id="{AD620FFB-C2BB-74A0-0297-3CA4349A2F28}"/>
                  </a:ext>
                </a:extLst>
              </p:cNvPr>
              <p:cNvSpPr txBox="1">
                <a:spLocks/>
              </p:cNvSpPr>
              <p:nvPr/>
            </p:nvSpPr>
            <p:spPr>
              <a:xfrm>
                <a:off x="1828800" y="1885951"/>
                <a:ext cx="2133600" cy="304800"/>
              </a:xfrm>
              <a:prstGeom prst="rect">
                <a:avLst/>
              </a:prstGeom>
            </p:spPr>
            <p:txBody>
              <a:bodyPr vert="horz" lIns="91440" tIns="45720" rIns="91440" bIns="45720" rtlCol="0" anchor="ctr">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200" b="1" dirty="0">
                    <a:solidFill>
                      <a:srgbClr val="1F4C63"/>
                    </a:solidFill>
                    <a:latin typeface="+mj-lt"/>
                    <a:ea typeface="+mj-ea"/>
                    <a:cs typeface="+mj-cs"/>
                  </a:rPr>
                  <a:t>YOUTUBE</a:t>
                </a:r>
                <a:endParaRPr lang="id-ID" sz="2200" b="1" dirty="0">
                  <a:solidFill>
                    <a:srgbClr val="1F4C63"/>
                  </a:solidFill>
                  <a:latin typeface="+mj-lt"/>
                  <a:ea typeface="+mj-ea"/>
                  <a:cs typeface="+mj-cs"/>
                </a:endParaRPr>
              </a:p>
            </p:txBody>
          </p:sp>
          <p:sp>
            <p:nvSpPr>
              <p:cNvPr id="27" name="Title 1">
                <a:extLst>
                  <a:ext uri="{FF2B5EF4-FFF2-40B4-BE49-F238E27FC236}">
                    <a16:creationId xmlns:a16="http://schemas.microsoft.com/office/drawing/2014/main" id="{10E4085A-9976-3DC0-11E6-09D8CB5A47B0}"/>
                  </a:ext>
                </a:extLst>
              </p:cNvPr>
              <p:cNvSpPr txBox="1">
                <a:spLocks/>
              </p:cNvSpPr>
              <p:nvPr/>
            </p:nvSpPr>
            <p:spPr>
              <a:xfrm>
                <a:off x="1828800" y="2152651"/>
                <a:ext cx="3098622" cy="304800"/>
              </a:xfrm>
              <a:prstGeom prst="rect">
                <a:avLst/>
              </a:prstGeom>
            </p:spPr>
            <p:txBody>
              <a:bodyPr vert="horz" lIns="91440" tIns="45720" rIns="91440" bIns="45720" rtlCol="0" anchor="ctr">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solidFill>
                      <a:schemeClr val="tx1">
                        <a:lumMod val="75000"/>
                        <a:lumOff val="25000"/>
                      </a:schemeClr>
                    </a:solidFill>
                    <a:latin typeface="+mn-lt"/>
                    <a:ea typeface="+mj-ea"/>
                    <a:cs typeface="+mj-cs"/>
                    <a:hlinkClick r:id="rId5" action="ppaction://hlinkfile"/>
                  </a:rPr>
                  <a:t>Youtube.com/user/</a:t>
                </a:r>
                <a:r>
                  <a:rPr lang="en-US" dirty="0" err="1">
                    <a:solidFill>
                      <a:schemeClr val="tx1">
                        <a:lumMod val="75000"/>
                        <a:lumOff val="25000"/>
                      </a:schemeClr>
                    </a:solidFill>
                    <a:latin typeface="+mn-lt"/>
                    <a:ea typeface="+mj-ea"/>
                    <a:cs typeface="+mj-cs"/>
                    <a:hlinkClick r:id="rId5" action="ppaction://hlinkfile"/>
                  </a:rPr>
                  <a:t>WSDAgov</a:t>
                </a:r>
                <a:endParaRPr kumimoji="0" lang="id-ID" b="0" i="0" u="none" strike="noStrike" kern="1200" cap="none" spc="0" normalizeH="0" baseline="0" noProof="0" dirty="0">
                  <a:ln>
                    <a:noFill/>
                  </a:ln>
                  <a:solidFill>
                    <a:schemeClr val="tx1">
                      <a:lumMod val="75000"/>
                      <a:lumOff val="25000"/>
                    </a:schemeClr>
                  </a:solidFill>
                  <a:effectLst/>
                  <a:uLnTx/>
                  <a:uFillTx/>
                  <a:latin typeface="+mn-lt"/>
                  <a:ea typeface="+mj-ea"/>
                  <a:cs typeface="+mj-cs"/>
                </a:endParaRPr>
              </a:p>
            </p:txBody>
          </p:sp>
        </p:grpSp>
      </p:grpSp>
      <p:sp>
        <p:nvSpPr>
          <p:cNvPr id="29" name="Oval 28">
            <a:extLst>
              <a:ext uri="{FF2B5EF4-FFF2-40B4-BE49-F238E27FC236}">
                <a16:creationId xmlns:a16="http://schemas.microsoft.com/office/drawing/2014/main" id="{1EF0D6A1-5EF6-05A9-0079-479183479D7B}"/>
              </a:ext>
            </a:extLst>
          </p:cNvPr>
          <p:cNvSpPr/>
          <p:nvPr/>
        </p:nvSpPr>
        <p:spPr>
          <a:xfrm>
            <a:off x="2704585" y="4039053"/>
            <a:ext cx="609600" cy="6096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dirty="0">
              <a:latin typeface="Calibri" panose="020F0502020204030204" pitchFamily="34" charset="0"/>
            </a:endParaRPr>
          </a:p>
        </p:txBody>
      </p:sp>
      <p:grpSp>
        <p:nvGrpSpPr>
          <p:cNvPr id="30" name="Group 29">
            <a:extLst>
              <a:ext uri="{FF2B5EF4-FFF2-40B4-BE49-F238E27FC236}">
                <a16:creationId xmlns:a16="http://schemas.microsoft.com/office/drawing/2014/main" id="{8B430FD0-3E0E-BD92-2AB5-E8F0FFDED067}"/>
              </a:ext>
            </a:extLst>
          </p:cNvPr>
          <p:cNvGrpSpPr/>
          <p:nvPr/>
        </p:nvGrpSpPr>
        <p:grpSpPr>
          <a:xfrm>
            <a:off x="3333235" y="4115253"/>
            <a:ext cx="2133600" cy="571500"/>
            <a:chOff x="1828800" y="1885951"/>
            <a:chExt cx="2133600" cy="571500"/>
          </a:xfrm>
        </p:grpSpPr>
        <p:sp>
          <p:nvSpPr>
            <p:cNvPr id="31" name="Title 1">
              <a:extLst>
                <a:ext uri="{FF2B5EF4-FFF2-40B4-BE49-F238E27FC236}">
                  <a16:creationId xmlns:a16="http://schemas.microsoft.com/office/drawing/2014/main" id="{773203BA-D2EB-BF97-DF2C-7590EBF67091}"/>
                </a:ext>
              </a:extLst>
            </p:cNvPr>
            <p:cNvSpPr txBox="1">
              <a:spLocks/>
            </p:cNvSpPr>
            <p:nvPr/>
          </p:nvSpPr>
          <p:spPr>
            <a:xfrm>
              <a:off x="1828800" y="1885951"/>
              <a:ext cx="2133600" cy="304800"/>
            </a:xfrm>
            <a:prstGeom prst="rect">
              <a:avLst/>
            </a:prstGeom>
          </p:spPr>
          <p:txBody>
            <a:bodyPr vert="horz" lIns="91440" tIns="45720" rIns="91440" bIns="45720" rtlCol="0" anchor="ctr">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200" b="1" dirty="0">
                  <a:solidFill>
                    <a:srgbClr val="1F4C63"/>
                  </a:solidFill>
                  <a:latin typeface="+mj-lt"/>
                  <a:ea typeface="+mj-ea"/>
                  <a:cs typeface="+mj-cs"/>
                </a:rPr>
                <a:t>PHONE</a:t>
              </a:r>
              <a:endParaRPr lang="id-ID" sz="2200" b="1" dirty="0">
                <a:solidFill>
                  <a:srgbClr val="1F4C63"/>
                </a:solidFill>
                <a:latin typeface="+mj-lt"/>
                <a:ea typeface="+mj-ea"/>
                <a:cs typeface="+mj-cs"/>
              </a:endParaRPr>
            </a:p>
          </p:txBody>
        </p:sp>
        <p:sp>
          <p:nvSpPr>
            <p:cNvPr id="32" name="Title 1">
              <a:extLst>
                <a:ext uri="{FF2B5EF4-FFF2-40B4-BE49-F238E27FC236}">
                  <a16:creationId xmlns:a16="http://schemas.microsoft.com/office/drawing/2014/main" id="{37836249-DD8B-5081-320B-66BFA7127ABC}"/>
                </a:ext>
              </a:extLst>
            </p:cNvPr>
            <p:cNvSpPr txBox="1">
              <a:spLocks/>
            </p:cNvSpPr>
            <p:nvPr/>
          </p:nvSpPr>
          <p:spPr>
            <a:xfrm>
              <a:off x="1828800" y="2152651"/>
              <a:ext cx="2133600" cy="304800"/>
            </a:xfrm>
            <a:prstGeom prst="rect">
              <a:avLst/>
            </a:prstGeom>
          </p:spPr>
          <p:txBody>
            <a:bodyPr vert="horz" lIns="91440" tIns="45720" rIns="91440" bIns="45720" rtlCol="0" anchor="ctr">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a:ln>
                    <a:noFill/>
                  </a:ln>
                  <a:solidFill>
                    <a:schemeClr val="tx1">
                      <a:lumMod val="75000"/>
                      <a:lumOff val="25000"/>
                    </a:schemeClr>
                  </a:solidFill>
                  <a:effectLst/>
                  <a:uLnTx/>
                  <a:uFillTx/>
                  <a:latin typeface="+mn-lt"/>
                  <a:ea typeface="+mj-ea"/>
                  <a:cs typeface="+mj-cs"/>
                </a:rPr>
                <a:t>360-902-1976</a:t>
              </a:r>
              <a:endParaRPr kumimoji="0" lang="id-ID" b="0" i="0" u="none" strike="noStrike" kern="1200" cap="none" spc="0" normalizeH="0" baseline="0" noProof="0" dirty="0">
                <a:ln>
                  <a:noFill/>
                </a:ln>
                <a:solidFill>
                  <a:schemeClr val="tx1">
                    <a:lumMod val="75000"/>
                    <a:lumOff val="25000"/>
                  </a:schemeClr>
                </a:solidFill>
                <a:effectLst/>
                <a:uLnTx/>
                <a:uFillTx/>
                <a:latin typeface="+mn-lt"/>
                <a:ea typeface="+mj-ea"/>
                <a:cs typeface="+mj-cs"/>
              </a:endParaRPr>
            </a:p>
          </p:txBody>
        </p:sp>
      </p:grpSp>
      <p:sp>
        <p:nvSpPr>
          <p:cNvPr id="34" name="Oval 33">
            <a:extLst>
              <a:ext uri="{FF2B5EF4-FFF2-40B4-BE49-F238E27FC236}">
                <a16:creationId xmlns:a16="http://schemas.microsoft.com/office/drawing/2014/main" id="{C134FFEC-0C14-47AC-82BD-2CC885976AAB}"/>
              </a:ext>
            </a:extLst>
          </p:cNvPr>
          <p:cNvSpPr/>
          <p:nvPr/>
        </p:nvSpPr>
        <p:spPr>
          <a:xfrm>
            <a:off x="5760142" y="2171246"/>
            <a:ext cx="609600" cy="6096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dirty="0">
              <a:latin typeface="Calibri" panose="020F0502020204030204" pitchFamily="34" charset="0"/>
            </a:endParaRPr>
          </a:p>
        </p:txBody>
      </p:sp>
      <p:sp>
        <p:nvSpPr>
          <p:cNvPr id="36" name="Title 1">
            <a:extLst>
              <a:ext uri="{FF2B5EF4-FFF2-40B4-BE49-F238E27FC236}">
                <a16:creationId xmlns:a16="http://schemas.microsoft.com/office/drawing/2014/main" id="{554ED4FA-0622-0714-E2B9-7074E7B54CDB}"/>
              </a:ext>
            </a:extLst>
          </p:cNvPr>
          <p:cNvSpPr txBox="1">
            <a:spLocks/>
          </p:cNvSpPr>
          <p:nvPr/>
        </p:nvSpPr>
        <p:spPr>
          <a:xfrm>
            <a:off x="6388792" y="2247446"/>
            <a:ext cx="2133600" cy="304800"/>
          </a:xfrm>
          <a:prstGeom prst="rect">
            <a:avLst/>
          </a:prstGeom>
        </p:spPr>
        <p:txBody>
          <a:bodyPr vert="horz" lIns="91440" tIns="45720" rIns="91440" bIns="45720" rtlCol="0" anchor="ctr">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200" b="1" dirty="0">
                <a:solidFill>
                  <a:srgbClr val="1F4C63"/>
                </a:solidFill>
                <a:latin typeface="+mj-lt"/>
                <a:ea typeface="+mj-ea"/>
                <a:cs typeface="+mj-cs"/>
              </a:rPr>
              <a:t>EMAIL</a:t>
            </a:r>
            <a:endParaRPr lang="id-ID" sz="2200" b="1" dirty="0">
              <a:solidFill>
                <a:srgbClr val="1F4C63"/>
              </a:solidFill>
              <a:latin typeface="+mj-lt"/>
              <a:ea typeface="+mj-ea"/>
              <a:cs typeface="+mj-cs"/>
            </a:endParaRPr>
          </a:p>
        </p:txBody>
      </p:sp>
      <p:sp>
        <p:nvSpPr>
          <p:cNvPr id="38" name="Freeform 44">
            <a:extLst>
              <a:ext uri="{FF2B5EF4-FFF2-40B4-BE49-F238E27FC236}">
                <a16:creationId xmlns:a16="http://schemas.microsoft.com/office/drawing/2014/main" id="{536A6A2A-F731-8354-CA61-A9F6AF3BF245}"/>
              </a:ext>
            </a:extLst>
          </p:cNvPr>
          <p:cNvSpPr>
            <a:spLocks/>
          </p:cNvSpPr>
          <p:nvPr/>
        </p:nvSpPr>
        <p:spPr bwMode="auto">
          <a:xfrm>
            <a:off x="2912649" y="2362653"/>
            <a:ext cx="209521" cy="318350"/>
          </a:xfrm>
          <a:custGeom>
            <a:avLst/>
            <a:gdLst>
              <a:gd name="T0" fmla="*/ 398 w 412"/>
              <a:gd name="T1" fmla="*/ 226 h 626"/>
              <a:gd name="T2" fmla="*/ 398 w 412"/>
              <a:gd name="T3" fmla="*/ 226 h 626"/>
              <a:gd name="T4" fmla="*/ 404 w 412"/>
              <a:gd name="T5" fmla="*/ 220 h 626"/>
              <a:gd name="T6" fmla="*/ 406 w 412"/>
              <a:gd name="T7" fmla="*/ 214 h 626"/>
              <a:gd name="T8" fmla="*/ 404 w 412"/>
              <a:gd name="T9" fmla="*/ 208 h 626"/>
              <a:gd name="T10" fmla="*/ 398 w 412"/>
              <a:gd name="T11" fmla="*/ 204 h 626"/>
              <a:gd name="T12" fmla="*/ 30 w 412"/>
              <a:gd name="T13" fmla="*/ 2 h 626"/>
              <a:gd name="T14" fmla="*/ 30 w 412"/>
              <a:gd name="T15" fmla="*/ 2 h 626"/>
              <a:gd name="T16" fmla="*/ 22 w 412"/>
              <a:gd name="T17" fmla="*/ 0 h 626"/>
              <a:gd name="T18" fmla="*/ 14 w 412"/>
              <a:gd name="T19" fmla="*/ 2 h 626"/>
              <a:gd name="T20" fmla="*/ 10 w 412"/>
              <a:gd name="T21" fmla="*/ 6 h 626"/>
              <a:gd name="T22" fmla="*/ 8 w 412"/>
              <a:gd name="T23" fmla="*/ 16 h 626"/>
              <a:gd name="T24" fmla="*/ 0 w 412"/>
              <a:gd name="T25" fmla="*/ 434 h 626"/>
              <a:gd name="T26" fmla="*/ 0 w 412"/>
              <a:gd name="T27" fmla="*/ 434 h 626"/>
              <a:gd name="T28" fmla="*/ 0 w 412"/>
              <a:gd name="T29" fmla="*/ 442 h 626"/>
              <a:gd name="T30" fmla="*/ 4 w 412"/>
              <a:gd name="T31" fmla="*/ 448 h 626"/>
              <a:gd name="T32" fmla="*/ 12 w 412"/>
              <a:gd name="T33" fmla="*/ 448 h 626"/>
              <a:gd name="T34" fmla="*/ 20 w 412"/>
              <a:gd name="T35" fmla="*/ 446 h 626"/>
              <a:gd name="T36" fmla="*/ 128 w 412"/>
              <a:gd name="T37" fmla="*/ 382 h 626"/>
              <a:gd name="T38" fmla="*/ 128 w 412"/>
              <a:gd name="T39" fmla="*/ 382 h 626"/>
              <a:gd name="T40" fmla="*/ 138 w 412"/>
              <a:gd name="T41" fmla="*/ 380 h 626"/>
              <a:gd name="T42" fmla="*/ 146 w 412"/>
              <a:gd name="T43" fmla="*/ 380 h 626"/>
              <a:gd name="T44" fmla="*/ 154 w 412"/>
              <a:gd name="T45" fmla="*/ 384 h 626"/>
              <a:gd name="T46" fmla="*/ 160 w 412"/>
              <a:gd name="T47" fmla="*/ 392 h 626"/>
              <a:gd name="T48" fmla="*/ 290 w 412"/>
              <a:gd name="T49" fmla="*/ 614 h 626"/>
              <a:gd name="T50" fmla="*/ 290 w 412"/>
              <a:gd name="T51" fmla="*/ 614 h 626"/>
              <a:gd name="T52" fmla="*/ 296 w 412"/>
              <a:gd name="T53" fmla="*/ 620 h 626"/>
              <a:gd name="T54" fmla="*/ 304 w 412"/>
              <a:gd name="T55" fmla="*/ 624 h 626"/>
              <a:gd name="T56" fmla="*/ 314 w 412"/>
              <a:gd name="T57" fmla="*/ 626 h 626"/>
              <a:gd name="T58" fmla="*/ 322 w 412"/>
              <a:gd name="T59" fmla="*/ 622 h 626"/>
              <a:gd name="T60" fmla="*/ 400 w 412"/>
              <a:gd name="T61" fmla="*/ 576 h 626"/>
              <a:gd name="T62" fmla="*/ 400 w 412"/>
              <a:gd name="T63" fmla="*/ 576 h 626"/>
              <a:gd name="T64" fmla="*/ 408 w 412"/>
              <a:gd name="T65" fmla="*/ 570 h 626"/>
              <a:gd name="T66" fmla="*/ 412 w 412"/>
              <a:gd name="T67" fmla="*/ 562 h 626"/>
              <a:gd name="T68" fmla="*/ 412 w 412"/>
              <a:gd name="T69" fmla="*/ 554 h 626"/>
              <a:gd name="T70" fmla="*/ 410 w 412"/>
              <a:gd name="T71" fmla="*/ 544 h 626"/>
              <a:gd name="T72" fmla="*/ 280 w 412"/>
              <a:gd name="T73" fmla="*/ 322 h 626"/>
              <a:gd name="T74" fmla="*/ 280 w 412"/>
              <a:gd name="T75" fmla="*/ 322 h 626"/>
              <a:gd name="T76" fmla="*/ 278 w 412"/>
              <a:gd name="T77" fmla="*/ 314 h 626"/>
              <a:gd name="T78" fmla="*/ 278 w 412"/>
              <a:gd name="T79" fmla="*/ 304 h 626"/>
              <a:gd name="T80" fmla="*/ 282 w 412"/>
              <a:gd name="T81" fmla="*/ 296 h 626"/>
              <a:gd name="T82" fmla="*/ 290 w 412"/>
              <a:gd name="T83" fmla="*/ 290 h 626"/>
              <a:gd name="T84" fmla="*/ 398 w 412"/>
              <a:gd name="T85" fmla="*/ 226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626">
                <a:moveTo>
                  <a:pt x="398" y="226"/>
                </a:moveTo>
                <a:lnTo>
                  <a:pt x="398" y="226"/>
                </a:lnTo>
                <a:lnTo>
                  <a:pt x="404" y="220"/>
                </a:lnTo>
                <a:lnTo>
                  <a:pt x="406" y="214"/>
                </a:lnTo>
                <a:lnTo>
                  <a:pt x="404" y="208"/>
                </a:lnTo>
                <a:lnTo>
                  <a:pt x="398" y="204"/>
                </a:lnTo>
                <a:lnTo>
                  <a:pt x="30" y="2"/>
                </a:lnTo>
                <a:lnTo>
                  <a:pt x="30" y="2"/>
                </a:lnTo>
                <a:lnTo>
                  <a:pt x="22" y="0"/>
                </a:lnTo>
                <a:lnTo>
                  <a:pt x="14" y="2"/>
                </a:lnTo>
                <a:lnTo>
                  <a:pt x="10" y="6"/>
                </a:lnTo>
                <a:lnTo>
                  <a:pt x="8" y="16"/>
                </a:lnTo>
                <a:lnTo>
                  <a:pt x="0" y="434"/>
                </a:lnTo>
                <a:lnTo>
                  <a:pt x="0" y="434"/>
                </a:lnTo>
                <a:lnTo>
                  <a:pt x="0" y="442"/>
                </a:lnTo>
                <a:lnTo>
                  <a:pt x="4" y="448"/>
                </a:lnTo>
                <a:lnTo>
                  <a:pt x="12" y="448"/>
                </a:lnTo>
                <a:lnTo>
                  <a:pt x="20" y="446"/>
                </a:lnTo>
                <a:lnTo>
                  <a:pt x="128" y="382"/>
                </a:lnTo>
                <a:lnTo>
                  <a:pt x="128" y="382"/>
                </a:lnTo>
                <a:lnTo>
                  <a:pt x="138" y="380"/>
                </a:lnTo>
                <a:lnTo>
                  <a:pt x="146" y="380"/>
                </a:lnTo>
                <a:lnTo>
                  <a:pt x="154" y="384"/>
                </a:lnTo>
                <a:lnTo>
                  <a:pt x="160" y="392"/>
                </a:lnTo>
                <a:lnTo>
                  <a:pt x="290" y="614"/>
                </a:lnTo>
                <a:lnTo>
                  <a:pt x="290" y="614"/>
                </a:lnTo>
                <a:lnTo>
                  <a:pt x="296" y="620"/>
                </a:lnTo>
                <a:lnTo>
                  <a:pt x="304" y="624"/>
                </a:lnTo>
                <a:lnTo>
                  <a:pt x="314" y="626"/>
                </a:lnTo>
                <a:lnTo>
                  <a:pt x="322" y="622"/>
                </a:lnTo>
                <a:lnTo>
                  <a:pt x="400" y="576"/>
                </a:lnTo>
                <a:lnTo>
                  <a:pt x="400" y="576"/>
                </a:lnTo>
                <a:lnTo>
                  <a:pt x="408" y="570"/>
                </a:lnTo>
                <a:lnTo>
                  <a:pt x="412" y="562"/>
                </a:lnTo>
                <a:lnTo>
                  <a:pt x="412" y="554"/>
                </a:lnTo>
                <a:lnTo>
                  <a:pt x="410" y="544"/>
                </a:lnTo>
                <a:lnTo>
                  <a:pt x="280" y="322"/>
                </a:lnTo>
                <a:lnTo>
                  <a:pt x="280" y="322"/>
                </a:lnTo>
                <a:lnTo>
                  <a:pt x="278" y="314"/>
                </a:lnTo>
                <a:lnTo>
                  <a:pt x="278" y="304"/>
                </a:lnTo>
                <a:lnTo>
                  <a:pt x="282" y="296"/>
                </a:lnTo>
                <a:lnTo>
                  <a:pt x="290" y="290"/>
                </a:lnTo>
                <a:lnTo>
                  <a:pt x="398" y="2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9" name="Freeform 45">
            <a:extLst>
              <a:ext uri="{FF2B5EF4-FFF2-40B4-BE49-F238E27FC236}">
                <a16:creationId xmlns:a16="http://schemas.microsoft.com/office/drawing/2014/main" id="{12C48D2D-E1A1-7272-AFB1-BA371EF0AA58}"/>
              </a:ext>
            </a:extLst>
          </p:cNvPr>
          <p:cNvSpPr>
            <a:spLocks noEditPoints="1"/>
          </p:cNvSpPr>
          <p:nvPr/>
        </p:nvSpPr>
        <p:spPr bwMode="auto">
          <a:xfrm>
            <a:off x="5872643" y="2346023"/>
            <a:ext cx="383150" cy="268205"/>
          </a:xfrm>
          <a:custGeom>
            <a:avLst/>
            <a:gdLst>
              <a:gd name="T0" fmla="*/ 0 w 240"/>
              <a:gd name="T1" fmla="*/ 0 h 168"/>
              <a:gd name="T2" fmla="*/ 0 w 240"/>
              <a:gd name="T3" fmla="*/ 168 h 168"/>
              <a:gd name="T4" fmla="*/ 240 w 240"/>
              <a:gd name="T5" fmla="*/ 168 h 168"/>
              <a:gd name="T6" fmla="*/ 240 w 240"/>
              <a:gd name="T7" fmla="*/ 0 h 168"/>
              <a:gd name="T8" fmla="*/ 0 w 240"/>
              <a:gd name="T9" fmla="*/ 0 h 168"/>
              <a:gd name="T10" fmla="*/ 232 w 240"/>
              <a:gd name="T11" fmla="*/ 16 h 168"/>
              <a:gd name="T12" fmla="*/ 156 w 240"/>
              <a:gd name="T13" fmla="*/ 82 h 168"/>
              <a:gd name="T14" fmla="*/ 232 w 240"/>
              <a:gd name="T15" fmla="*/ 152 h 168"/>
              <a:gd name="T16" fmla="*/ 232 w 240"/>
              <a:gd name="T17" fmla="*/ 160 h 168"/>
              <a:gd name="T18" fmla="*/ 146 w 240"/>
              <a:gd name="T19" fmla="*/ 90 h 168"/>
              <a:gd name="T20" fmla="*/ 120 w 240"/>
              <a:gd name="T21" fmla="*/ 112 h 168"/>
              <a:gd name="T22" fmla="*/ 94 w 240"/>
              <a:gd name="T23" fmla="*/ 90 h 168"/>
              <a:gd name="T24" fmla="*/ 8 w 240"/>
              <a:gd name="T25" fmla="*/ 160 h 168"/>
              <a:gd name="T26" fmla="*/ 8 w 240"/>
              <a:gd name="T27" fmla="*/ 152 h 168"/>
              <a:gd name="T28" fmla="*/ 86 w 240"/>
              <a:gd name="T29" fmla="*/ 82 h 168"/>
              <a:gd name="T30" fmla="*/ 8 w 240"/>
              <a:gd name="T31" fmla="*/ 16 h 168"/>
              <a:gd name="T32" fmla="*/ 8 w 240"/>
              <a:gd name="T33" fmla="*/ 8 h 168"/>
              <a:gd name="T34" fmla="*/ 120 w 240"/>
              <a:gd name="T35" fmla="*/ 88 h 168"/>
              <a:gd name="T36" fmla="*/ 232 w 240"/>
              <a:gd name="T37" fmla="*/ 8 h 168"/>
              <a:gd name="T38" fmla="*/ 232 w 240"/>
              <a:gd name="T39" fmla="*/ 1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68">
                <a:moveTo>
                  <a:pt x="0" y="0"/>
                </a:moveTo>
                <a:lnTo>
                  <a:pt x="0" y="168"/>
                </a:lnTo>
                <a:lnTo>
                  <a:pt x="240" y="168"/>
                </a:lnTo>
                <a:lnTo>
                  <a:pt x="240" y="0"/>
                </a:lnTo>
                <a:lnTo>
                  <a:pt x="0" y="0"/>
                </a:lnTo>
                <a:close/>
                <a:moveTo>
                  <a:pt x="232" y="16"/>
                </a:moveTo>
                <a:lnTo>
                  <a:pt x="156" y="82"/>
                </a:lnTo>
                <a:lnTo>
                  <a:pt x="232" y="152"/>
                </a:lnTo>
                <a:lnTo>
                  <a:pt x="232" y="160"/>
                </a:lnTo>
                <a:lnTo>
                  <a:pt x="146" y="90"/>
                </a:lnTo>
                <a:lnTo>
                  <a:pt x="120" y="112"/>
                </a:lnTo>
                <a:lnTo>
                  <a:pt x="94" y="90"/>
                </a:lnTo>
                <a:lnTo>
                  <a:pt x="8" y="160"/>
                </a:lnTo>
                <a:lnTo>
                  <a:pt x="8" y="152"/>
                </a:lnTo>
                <a:lnTo>
                  <a:pt x="86" y="82"/>
                </a:lnTo>
                <a:lnTo>
                  <a:pt x="8" y="16"/>
                </a:lnTo>
                <a:lnTo>
                  <a:pt x="8" y="8"/>
                </a:lnTo>
                <a:lnTo>
                  <a:pt x="120" y="88"/>
                </a:lnTo>
                <a:lnTo>
                  <a:pt x="232" y="8"/>
                </a:lnTo>
                <a:lnTo>
                  <a:pt x="232"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 name="Freeform 46">
            <a:extLst>
              <a:ext uri="{FF2B5EF4-FFF2-40B4-BE49-F238E27FC236}">
                <a16:creationId xmlns:a16="http://schemas.microsoft.com/office/drawing/2014/main" id="{E1EEED71-D57C-A380-6C58-590906C87A51}"/>
              </a:ext>
            </a:extLst>
          </p:cNvPr>
          <p:cNvSpPr>
            <a:spLocks noEditPoints="1"/>
          </p:cNvSpPr>
          <p:nvPr/>
        </p:nvSpPr>
        <p:spPr bwMode="auto">
          <a:xfrm>
            <a:off x="5908608" y="4144640"/>
            <a:ext cx="329486" cy="423757"/>
          </a:xfrm>
          <a:custGeom>
            <a:avLst/>
            <a:gdLst>
              <a:gd name="T0" fmla="*/ 170 w 536"/>
              <a:gd name="T1" fmla="*/ 228 h 650"/>
              <a:gd name="T2" fmla="*/ 204 w 536"/>
              <a:gd name="T3" fmla="*/ 240 h 650"/>
              <a:gd name="T4" fmla="*/ 244 w 536"/>
              <a:gd name="T5" fmla="*/ 220 h 650"/>
              <a:gd name="T6" fmla="*/ 250 w 536"/>
              <a:gd name="T7" fmla="*/ 92 h 650"/>
              <a:gd name="T8" fmla="*/ 224 w 536"/>
              <a:gd name="T9" fmla="*/ 60 h 650"/>
              <a:gd name="T10" fmla="*/ 178 w 536"/>
              <a:gd name="T11" fmla="*/ 64 h 650"/>
              <a:gd name="T12" fmla="*/ 158 w 536"/>
              <a:gd name="T13" fmla="*/ 102 h 650"/>
              <a:gd name="T14" fmla="*/ 194 w 536"/>
              <a:gd name="T15" fmla="*/ 90 h 650"/>
              <a:gd name="T16" fmla="*/ 214 w 536"/>
              <a:gd name="T17" fmla="*/ 90 h 650"/>
              <a:gd name="T18" fmla="*/ 214 w 536"/>
              <a:gd name="T19" fmla="*/ 206 h 650"/>
              <a:gd name="T20" fmla="*/ 194 w 536"/>
              <a:gd name="T21" fmla="*/ 206 h 650"/>
              <a:gd name="T22" fmla="*/ 116 w 536"/>
              <a:gd name="T23" fmla="*/ 236 h 650"/>
              <a:gd name="T24" fmla="*/ 72 w 536"/>
              <a:gd name="T25" fmla="*/ 0 h 650"/>
              <a:gd name="T26" fmla="*/ 310 w 536"/>
              <a:gd name="T27" fmla="*/ 238 h 650"/>
              <a:gd name="T28" fmla="*/ 372 w 536"/>
              <a:gd name="T29" fmla="*/ 236 h 650"/>
              <a:gd name="T30" fmla="*/ 330 w 536"/>
              <a:gd name="T31" fmla="*/ 204 h 650"/>
              <a:gd name="T32" fmla="*/ 314 w 536"/>
              <a:gd name="T33" fmla="*/ 204 h 650"/>
              <a:gd name="T34" fmla="*/ 278 w 536"/>
              <a:gd name="T35" fmla="*/ 208 h 650"/>
              <a:gd name="T36" fmla="*/ 302 w 536"/>
              <a:gd name="T37" fmla="*/ 238 h 650"/>
              <a:gd name="T38" fmla="*/ 510 w 536"/>
              <a:gd name="T39" fmla="*/ 314 h 650"/>
              <a:gd name="T40" fmla="*/ 362 w 536"/>
              <a:gd name="T41" fmla="*/ 290 h 650"/>
              <a:gd name="T42" fmla="*/ 66 w 536"/>
              <a:gd name="T43" fmla="*/ 294 h 650"/>
              <a:gd name="T44" fmla="*/ 6 w 536"/>
              <a:gd name="T45" fmla="*/ 354 h 650"/>
              <a:gd name="T46" fmla="*/ 2 w 536"/>
              <a:gd name="T47" fmla="*/ 518 h 650"/>
              <a:gd name="T48" fmla="*/ 26 w 536"/>
              <a:gd name="T49" fmla="*/ 624 h 650"/>
              <a:gd name="T50" fmla="*/ 174 w 536"/>
              <a:gd name="T51" fmla="*/ 648 h 650"/>
              <a:gd name="T52" fmla="*/ 470 w 536"/>
              <a:gd name="T53" fmla="*/ 644 h 650"/>
              <a:gd name="T54" fmla="*/ 530 w 536"/>
              <a:gd name="T55" fmla="*/ 584 h 650"/>
              <a:gd name="T56" fmla="*/ 536 w 536"/>
              <a:gd name="T57" fmla="*/ 418 h 650"/>
              <a:gd name="T58" fmla="*/ 42 w 536"/>
              <a:gd name="T59" fmla="*/ 382 h 650"/>
              <a:gd name="T60" fmla="*/ 246 w 536"/>
              <a:gd name="T61" fmla="*/ 584 h 650"/>
              <a:gd name="T62" fmla="*/ 196 w 536"/>
              <a:gd name="T63" fmla="*/ 580 h 650"/>
              <a:gd name="T64" fmla="*/ 160 w 536"/>
              <a:gd name="T65" fmla="*/ 578 h 650"/>
              <a:gd name="T66" fmla="*/ 186 w 536"/>
              <a:gd name="T67" fmla="*/ 544 h 650"/>
              <a:gd name="T68" fmla="*/ 196 w 536"/>
              <a:gd name="T69" fmla="*/ 554 h 650"/>
              <a:gd name="T70" fmla="*/ 246 w 536"/>
              <a:gd name="T71" fmla="*/ 410 h 650"/>
              <a:gd name="T72" fmla="*/ 364 w 536"/>
              <a:gd name="T73" fmla="*/ 576 h 650"/>
              <a:gd name="T74" fmla="*/ 342 w 536"/>
              <a:gd name="T75" fmla="*/ 586 h 650"/>
              <a:gd name="T76" fmla="*/ 312 w 536"/>
              <a:gd name="T77" fmla="*/ 584 h 650"/>
              <a:gd name="T78" fmla="*/ 318 w 536"/>
              <a:gd name="T79" fmla="*/ 416 h 650"/>
              <a:gd name="T80" fmla="*/ 348 w 536"/>
              <a:gd name="T81" fmla="*/ 408 h 650"/>
              <a:gd name="T82" fmla="*/ 370 w 536"/>
              <a:gd name="T83" fmla="*/ 432 h 650"/>
              <a:gd name="T84" fmla="*/ 430 w 536"/>
              <a:gd name="T85" fmla="*/ 534 h 650"/>
              <a:gd name="T86" fmla="*/ 444 w 536"/>
              <a:gd name="T87" fmla="*/ 558 h 650"/>
              <a:gd name="T88" fmla="*/ 458 w 536"/>
              <a:gd name="T89" fmla="*/ 522 h 650"/>
              <a:gd name="T90" fmla="*/ 484 w 536"/>
              <a:gd name="T91" fmla="*/ 568 h 650"/>
              <a:gd name="T92" fmla="*/ 444 w 536"/>
              <a:gd name="T93" fmla="*/ 588 h 650"/>
              <a:gd name="T94" fmla="*/ 408 w 536"/>
              <a:gd name="T95" fmla="*/ 574 h 650"/>
              <a:gd name="T96" fmla="*/ 396 w 536"/>
              <a:gd name="T97" fmla="*/ 456 h 650"/>
              <a:gd name="T98" fmla="*/ 418 w 536"/>
              <a:gd name="T99" fmla="*/ 412 h 650"/>
              <a:gd name="T100" fmla="*/ 466 w 536"/>
              <a:gd name="T101" fmla="*/ 408 h 650"/>
              <a:gd name="T102" fmla="*/ 492 w 536"/>
              <a:gd name="T103" fmla="*/ 444 h 650"/>
              <a:gd name="T104" fmla="*/ 434 w 536"/>
              <a:gd name="T105" fmla="*/ 440 h 650"/>
              <a:gd name="T106" fmla="*/ 458 w 536"/>
              <a:gd name="T107" fmla="*/ 456 h 650"/>
              <a:gd name="T108" fmla="*/ 444 w 536"/>
              <a:gd name="T109" fmla="*/ 436 h 650"/>
              <a:gd name="T110" fmla="*/ 312 w 536"/>
              <a:gd name="T111" fmla="*/ 442 h 650"/>
              <a:gd name="T112" fmla="*/ 326 w 536"/>
              <a:gd name="T113" fmla="*/ 558 h 650"/>
              <a:gd name="T114" fmla="*/ 338 w 536"/>
              <a:gd name="T115" fmla="*/ 452 h 650"/>
              <a:gd name="T116" fmla="*/ 324 w 536"/>
              <a:gd name="T117" fmla="*/ 434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6" h="650">
                <a:moveTo>
                  <a:pt x="158" y="192"/>
                </a:moveTo>
                <a:lnTo>
                  <a:pt x="158" y="192"/>
                </a:lnTo>
                <a:lnTo>
                  <a:pt x="158" y="202"/>
                </a:lnTo>
                <a:lnTo>
                  <a:pt x="160" y="212"/>
                </a:lnTo>
                <a:lnTo>
                  <a:pt x="164" y="220"/>
                </a:lnTo>
                <a:lnTo>
                  <a:pt x="170" y="228"/>
                </a:lnTo>
                <a:lnTo>
                  <a:pt x="170" y="228"/>
                </a:lnTo>
                <a:lnTo>
                  <a:pt x="176" y="232"/>
                </a:lnTo>
                <a:lnTo>
                  <a:pt x="184" y="238"/>
                </a:lnTo>
                <a:lnTo>
                  <a:pt x="194" y="240"/>
                </a:lnTo>
                <a:lnTo>
                  <a:pt x="204" y="240"/>
                </a:lnTo>
                <a:lnTo>
                  <a:pt x="204" y="240"/>
                </a:lnTo>
                <a:lnTo>
                  <a:pt x="214" y="240"/>
                </a:lnTo>
                <a:lnTo>
                  <a:pt x="224" y="238"/>
                </a:lnTo>
                <a:lnTo>
                  <a:pt x="232" y="234"/>
                </a:lnTo>
                <a:lnTo>
                  <a:pt x="238" y="228"/>
                </a:lnTo>
                <a:lnTo>
                  <a:pt x="238" y="228"/>
                </a:lnTo>
                <a:lnTo>
                  <a:pt x="244" y="220"/>
                </a:lnTo>
                <a:lnTo>
                  <a:pt x="248" y="212"/>
                </a:lnTo>
                <a:lnTo>
                  <a:pt x="250" y="204"/>
                </a:lnTo>
                <a:lnTo>
                  <a:pt x="252" y="192"/>
                </a:lnTo>
                <a:lnTo>
                  <a:pt x="252" y="102"/>
                </a:lnTo>
                <a:lnTo>
                  <a:pt x="252" y="102"/>
                </a:lnTo>
                <a:lnTo>
                  <a:pt x="250" y="92"/>
                </a:lnTo>
                <a:lnTo>
                  <a:pt x="248" y="84"/>
                </a:lnTo>
                <a:lnTo>
                  <a:pt x="244" y="76"/>
                </a:lnTo>
                <a:lnTo>
                  <a:pt x="238" y="70"/>
                </a:lnTo>
                <a:lnTo>
                  <a:pt x="238" y="70"/>
                </a:lnTo>
                <a:lnTo>
                  <a:pt x="232" y="64"/>
                </a:lnTo>
                <a:lnTo>
                  <a:pt x="224" y="60"/>
                </a:lnTo>
                <a:lnTo>
                  <a:pt x="216" y="58"/>
                </a:lnTo>
                <a:lnTo>
                  <a:pt x="206" y="56"/>
                </a:lnTo>
                <a:lnTo>
                  <a:pt x="206" y="56"/>
                </a:lnTo>
                <a:lnTo>
                  <a:pt x="194" y="58"/>
                </a:lnTo>
                <a:lnTo>
                  <a:pt x="186" y="60"/>
                </a:lnTo>
                <a:lnTo>
                  <a:pt x="178" y="64"/>
                </a:lnTo>
                <a:lnTo>
                  <a:pt x="170" y="68"/>
                </a:lnTo>
                <a:lnTo>
                  <a:pt x="170" y="68"/>
                </a:lnTo>
                <a:lnTo>
                  <a:pt x="164" y="76"/>
                </a:lnTo>
                <a:lnTo>
                  <a:pt x="160" y="82"/>
                </a:lnTo>
                <a:lnTo>
                  <a:pt x="158" y="92"/>
                </a:lnTo>
                <a:lnTo>
                  <a:pt x="158" y="102"/>
                </a:lnTo>
                <a:lnTo>
                  <a:pt x="158" y="192"/>
                </a:lnTo>
                <a:close/>
                <a:moveTo>
                  <a:pt x="190" y="100"/>
                </a:moveTo>
                <a:lnTo>
                  <a:pt x="190" y="100"/>
                </a:lnTo>
                <a:lnTo>
                  <a:pt x="192" y="94"/>
                </a:lnTo>
                <a:lnTo>
                  <a:pt x="194" y="90"/>
                </a:lnTo>
                <a:lnTo>
                  <a:pt x="194" y="90"/>
                </a:lnTo>
                <a:lnTo>
                  <a:pt x="198" y="88"/>
                </a:lnTo>
                <a:lnTo>
                  <a:pt x="204" y="88"/>
                </a:lnTo>
                <a:lnTo>
                  <a:pt x="204" y="88"/>
                </a:lnTo>
                <a:lnTo>
                  <a:pt x="210" y="88"/>
                </a:lnTo>
                <a:lnTo>
                  <a:pt x="214" y="90"/>
                </a:lnTo>
                <a:lnTo>
                  <a:pt x="214" y="90"/>
                </a:lnTo>
                <a:lnTo>
                  <a:pt x="218" y="94"/>
                </a:lnTo>
                <a:lnTo>
                  <a:pt x="218" y="100"/>
                </a:lnTo>
                <a:lnTo>
                  <a:pt x="218" y="196"/>
                </a:lnTo>
                <a:lnTo>
                  <a:pt x="218" y="196"/>
                </a:lnTo>
                <a:lnTo>
                  <a:pt x="218" y="202"/>
                </a:lnTo>
                <a:lnTo>
                  <a:pt x="214" y="206"/>
                </a:lnTo>
                <a:lnTo>
                  <a:pt x="214" y="206"/>
                </a:lnTo>
                <a:lnTo>
                  <a:pt x="210" y="210"/>
                </a:lnTo>
                <a:lnTo>
                  <a:pt x="204" y="210"/>
                </a:lnTo>
                <a:lnTo>
                  <a:pt x="204" y="210"/>
                </a:lnTo>
                <a:lnTo>
                  <a:pt x="198" y="210"/>
                </a:lnTo>
                <a:lnTo>
                  <a:pt x="194" y="206"/>
                </a:lnTo>
                <a:lnTo>
                  <a:pt x="194" y="206"/>
                </a:lnTo>
                <a:lnTo>
                  <a:pt x="192" y="202"/>
                </a:lnTo>
                <a:lnTo>
                  <a:pt x="190" y="196"/>
                </a:lnTo>
                <a:lnTo>
                  <a:pt x="190" y="100"/>
                </a:lnTo>
                <a:close/>
                <a:moveTo>
                  <a:pt x="80" y="236"/>
                </a:moveTo>
                <a:lnTo>
                  <a:pt x="116" y="236"/>
                </a:lnTo>
                <a:lnTo>
                  <a:pt x="116" y="138"/>
                </a:lnTo>
                <a:lnTo>
                  <a:pt x="158" y="0"/>
                </a:lnTo>
                <a:lnTo>
                  <a:pt x="122" y="0"/>
                </a:lnTo>
                <a:lnTo>
                  <a:pt x="98" y="94"/>
                </a:lnTo>
                <a:lnTo>
                  <a:pt x="96" y="94"/>
                </a:lnTo>
                <a:lnTo>
                  <a:pt x="72" y="0"/>
                </a:lnTo>
                <a:lnTo>
                  <a:pt x="36" y="0"/>
                </a:lnTo>
                <a:lnTo>
                  <a:pt x="80" y="142"/>
                </a:lnTo>
                <a:lnTo>
                  <a:pt x="80" y="236"/>
                </a:lnTo>
                <a:close/>
                <a:moveTo>
                  <a:pt x="302" y="238"/>
                </a:moveTo>
                <a:lnTo>
                  <a:pt x="302" y="238"/>
                </a:lnTo>
                <a:lnTo>
                  <a:pt x="310" y="238"/>
                </a:lnTo>
                <a:lnTo>
                  <a:pt x="320" y="232"/>
                </a:lnTo>
                <a:lnTo>
                  <a:pt x="320" y="232"/>
                </a:lnTo>
                <a:lnTo>
                  <a:pt x="330" y="226"/>
                </a:lnTo>
                <a:lnTo>
                  <a:pt x="340" y="216"/>
                </a:lnTo>
                <a:lnTo>
                  <a:pt x="340" y="236"/>
                </a:lnTo>
                <a:lnTo>
                  <a:pt x="372" y="236"/>
                </a:lnTo>
                <a:lnTo>
                  <a:pt x="372" y="62"/>
                </a:lnTo>
                <a:lnTo>
                  <a:pt x="340" y="62"/>
                </a:lnTo>
                <a:lnTo>
                  <a:pt x="340" y="194"/>
                </a:lnTo>
                <a:lnTo>
                  <a:pt x="340" y="194"/>
                </a:lnTo>
                <a:lnTo>
                  <a:pt x="330" y="204"/>
                </a:lnTo>
                <a:lnTo>
                  <a:pt x="330" y="204"/>
                </a:lnTo>
                <a:lnTo>
                  <a:pt x="324" y="206"/>
                </a:lnTo>
                <a:lnTo>
                  <a:pt x="320" y="206"/>
                </a:lnTo>
                <a:lnTo>
                  <a:pt x="320" y="206"/>
                </a:lnTo>
                <a:lnTo>
                  <a:pt x="316" y="206"/>
                </a:lnTo>
                <a:lnTo>
                  <a:pt x="314" y="204"/>
                </a:lnTo>
                <a:lnTo>
                  <a:pt x="314" y="204"/>
                </a:lnTo>
                <a:lnTo>
                  <a:pt x="312" y="200"/>
                </a:lnTo>
                <a:lnTo>
                  <a:pt x="312" y="196"/>
                </a:lnTo>
                <a:lnTo>
                  <a:pt x="312" y="62"/>
                </a:lnTo>
                <a:lnTo>
                  <a:pt x="278" y="62"/>
                </a:lnTo>
                <a:lnTo>
                  <a:pt x="278" y="208"/>
                </a:lnTo>
                <a:lnTo>
                  <a:pt x="278" y="208"/>
                </a:lnTo>
                <a:lnTo>
                  <a:pt x="280" y="220"/>
                </a:lnTo>
                <a:lnTo>
                  <a:pt x="284" y="230"/>
                </a:lnTo>
                <a:lnTo>
                  <a:pt x="284" y="230"/>
                </a:lnTo>
                <a:lnTo>
                  <a:pt x="292" y="236"/>
                </a:lnTo>
                <a:lnTo>
                  <a:pt x="302" y="238"/>
                </a:lnTo>
                <a:lnTo>
                  <a:pt x="302" y="238"/>
                </a:lnTo>
                <a:close/>
                <a:moveTo>
                  <a:pt x="532" y="368"/>
                </a:moveTo>
                <a:lnTo>
                  <a:pt x="532" y="368"/>
                </a:lnTo>
                <a:lnTo>
                  <a:pt x="530" y="354"/>
                </a:lnTo>
                <a:lnTo>
                  <a:pt x="526" y="338"/>
                </a:lnTo>
                <a:lnTo>
                  <a:pt x="520" y="326"/>
                </a:lnTo>
                <a:lnTo>
                  <a:pt x="510" y="314"/>
                </a:lnTo>
                <a:lnTo>
                  <a:pt x="498" y="306"/>
                </a:lnTo>
                <a:lnTo>
                  <a:pt x="486" y="298"/>
                </a:lnTo>
                <a:lnTo>
                  <a:pt x="470" y="294"/>
                </a:lnTo>
                <a:lnTo>
                  <a:pt x="456" y="292"/>
                </a:lnTo>
                <a:lnTo>
                  <a:pt x="456" y="292"/>
                </a:lnTo>
                <a:lnTo>
                  <a:pt x="362" y="290"/>
                </a:lnTo>
                <a:lnTo>
                  <a:pt x="268" y="288"/>
                </a:lnTo>
                <a:lnTo>
                  <a:pt x="268" y="288"/>
                </a:lnTo>
                <a:lnTo>
                  <a:pt x="174" y="290"/>
                </a:lnTo>
                <a:lnTo>
                  <a:pt x="82" y="292"/>
                </a:lnTo>
                <a:lnTo>
                  <a:pt x="82" y="292"/>
                </a:lnTo>
                <a:lnTo>
                  <a:pt x="66" y="294"/>
                </a:lnTo>
                <a:lnTo>
                  <a:pt x="52" y="298"/>
                </a:lnTo>
                <a:lnTo>
                  <a:pt x="38" y="306"/>
                </a:lnTo>
                <a:lnTo>
                  <a:pt x="26" y="314"/>
                </a:lnTo>
                <a:lnTo>
                  <a:pt x="18" y="326"/>
                </a:lnTo>
                <a:lnTo>
                  <a:pt x="10" y="338"/>
                </a:lnTo>
                <a:lnTo>
                  <a:pt x="6" y="354"/>
                </a:lnTo>
                <a:lnTo>
                  <a:pt x="4" y="368"/>
                </a:lnTo>
                <a:lnTo>
                  <a:pt x="4" y="368"/>
                </a:lnTo>
                <a:lnTo>
                  <a:pt x="2" y="418"/>
                </a:lnTo>
                <a:lnTo>
                  <a:pt x="0" y="468"/>
                </a:lnTo>
                <a:lnTo>
                  <a:pt x="0" y="468"/>
                </a:lnTo>
                <a:lnTo>
                  <a:pt x="2" y="518"/>
                </a:lnTo>
                <a:lnTo>
                  <a:pt x="4" y="570"/>
                </a:lnTo>
                <a:lnTo>
                  <a:pt x="4" y="570"/>
                </a:lnTo>
                <a:lnTo>
                  <a:pt x="6" y="584"/>
                </a:lnTo>
                <a:lnTo>
                  <a:pt x="10" y="598"/>
                </a:lnTo>
                <a:lnTo>
                  <a:pt x="18" y="612"/>
                </a:lnTo>
                <a:lnTo>
                  <a:pt x="26" y="624"/>
                </a:lnTo>
                <a:lnTo>
                  <a:pt x="38" y="632"/>
                </a:lnTo>
                <a:lnTo>
                  <a:pt x="52" y="640"/>
                </a:lnTo>
                <a:lnTo>
                  <a:pt x="66" y="644"/>
                </a:lnTo>
                <a:lnTo>
                  <a:pt x="82" y="646"/>
                </a:lnTo>
                <a:lnTo>
                  <a:pt x="82" y="646"/>
                </a:lnTo>
                <a:lnTo>
                  <a:pt x="174" y="648"/>
                </a:lnTo>
                <a:lnTo>
                  <a:pt x="268" y="650"/>
                </a:lnTo>
                <a:lnTo>
                  <a:pt x="268" y="650"/>
                </a:lnTo>
                <a:lnTo>
                  <a:pt x="362" y="648"/>
                </a:lnTo>
                <a:lnTo>
                  <a:pt x="456" y="646"/>
                </a:lnTo>
                <a:lnTo>
                  <a:pt x="456" y="646"/>
                </a:lnTo>
                <a:lnTo>
                  <a:pt x="470" y="644"/>
                </a:lnTo>
                <a:lnTo>
                  <a:pt x="486" y="640"/>
                </a:lnTo>
                <a:lnTo>
                  <a:pt x="498" y="632"/>
                </a:lnTo>
                <a:lnTo>
                  <a:pt x="510" y="624"/>
                </a:lnTo>
                <a:lnTo>
                  <a:pt x="520" y="612"/>
                </a:lnTo>
                <a:lnTo>
                  <a:pt x="526" y="598"/>
                </a:lnTo>
                <a:lnTo>
                  <a:pt x="530" y="584"/>
                </a:lnTo>
                <a:lnTo>
                  <a:pt x="532" y="570"/>
                </a:lnTo>
                <a:lnTo>
                  <a:pt x="532" y="570"/>
                </a:lnTo>
                <a:lnTo>
                  <a:pt x="536" y="518"/>
                </a:lnTo>
                <a:lnTo>
                  <a:pt x="536" y="468"/>
                </a:lnTo>
                <a:lnTo>
                  <a:pt x="536" y="468"/>
                </a:lnTo>
                <a:lnTo>
                  <a:pt x="536" y="418"/>
                </a:lnTo>
                <a:lnTo>
                  <a:pt x="532" y="368"/>
                </a:lnTo>
                <a:lnTo>
                  <a:pt x="532" y="368"/>
                </a:lnTo>
                <a:close/>
                <a:moveTo>
                  <a:pt x="116" y="584"/>
                </a:moveTo>
                <a:lnTo>
                  <a:pt x="80" y="584"/>
                </a:lnTo>
                <a:lnTo>
                  <a:pt x="80" y="382"/>
                </a:lnTo>
                <a:lnTo>
                  <a:pt x="42" y="382"/>
                </a:lnTo>
                <a:lnTo>
                  <a:pt x="42" y="346"/>
                </a:lnTo>
                <a:lnTo>
                  <a:pt x="154" y="346"/>
                </a:lnTo>
                <a:lnTo>
                  <a:pt x="154" y="382"/>
                </a:lnTo>
                <a:lnTo>
                  <a:pt x="116" y="382"/>
                </a:lnTo>
                <a:lnTo>
                  <a:pt x="116" y="584"/>
                </a:lnTo>
                <a:close/>
                <a:moveTo>
                  <a:pt x="246" y="584"/>
                </a:moveTo>
                <a:lnTo>
                  <a:pt x="214" y="584"/>
                </a:lnTo>
                <a:lnTo>
                  <a:pt x="214" y="564"/>
                </a:lnTo>
                <a:lnTo>
                  <a:pt x="214" y="564"/>
                </a:lnTo>
                <a:lnTo>
                  <a:pt x="206" y="574"/>
                </a:lnTo>
                <a:lnTo>
                  <a:pt x="196" y="580"/>
                </a:lnTo>
                <a:lnTo>
                  <a:pt x="196" y="580"/>
                </a:lnTo>
                <a:lnTo>
                  <a:pt x="186" y="584"/>
                </a:lnTo>
                <a:lnTo>
                  <a:pt x="176" y="586"/>
                </a:lnTo>
                <a:lnTo>
                  <a:pt x="176" y="586"/>
                </a:lnTo>
                <a:lnTo>
                  <a:pt x="166" y="584"/>
                </a:lnTo>
                <a:lnTo>
                  <a:pt x="160" y="578"/>
                </a:lnTo>
                <a:lnTo>
                  <a:pt x="160" y="578"/>
                </a:lnTo>
                <a:lnTo>
                  <a:pt x="156" y="568"/>
                </a:lnTo>
                <a:lnTo>
                  <a:pt x="154" y="556"/>
                </a:lnTo>
                <a:lnTo>
                  <a:pt x="154" y="410"/>
                </a:lnTo>
                <a:lnTo>
                  <a:pt x="186" y="410"/>
                </a:lnTo>
                <a:lnTo>
                  <a:pt x="186" y="544"/>
                </a:lnTo>
                <a:lnTo>
                  <a:pt x="186" y="544"/>
                </a:lnTo>
                <a:lnTo>
                  <a:pt x="186" y="548"/>
                </a:lnTo>
                <a:lnTo>
                  <a:pt x="188" y="552"/>
                </a:lnTo>
                <a:lnTo>
                  <a:pt x="188" y="552"/>
                </a:lnTo>
                <a:lnTo>
                  <a:pt x="192" y="554"/>
                </a:lnTo>
                <a:lnTo>
                  <a:pt x="196" y="554"/>
                </a:lnTo>
                <a:lnTo>
                  <a:pt x="196" y="554"/>
                </a:lnTo>
                <a:lnTo>
                  <a:pt x="200" y="554"/>
                </a:lnTo>
                <a:lnTo>
                  <a:pt x="204" y="552"/>
                </a:lnTo>
                <a:lnTo>
                  <a:pt x="204" y="552"/>
                </a:lnTo>
                <a:lnTo>
                  <a:pt x="214" y="542"/>
                </a:lnTo>
                <a:lnTo>
                  <a:pt x="214" y="410"/>
                </a:lnTo>
                <a:lnTo>
                  <a:pt x="246" y="410"/>
                </a:lnTo>
                <a:lnTo>
                  <a:pt x="246" y="584"/>
                </a:lnTo>
                <a:close/>
                <a:moveTo>
                  <a:pt x="372" y="548"/>
                </a:moveTo>
                <a:lnTo>
                  <a:pt x="372" y="548"/>
                </a:lnTo>
                <a:lnTo>
                  <a:pt x="370" y="564"/>
                </a:lnTo>
                <a:lnTo>
                  <a:pt x="368" y="570"/>
                </a:lnTo>
                <a:lnTo>
                  <a:pt x="364" y="576"/>
                </a:lnTo>
                <a:lnTo>
                  <a:pt x="364" y="576"/>
                </a:lnTo>
                <a:lnTo>
                  <a:pt x="360" y="580"/>
                </a:lnTo>
                <a:lnTo>
                  <a:pt x="354" y="584"/>
                </a:lnTo>
                <a:lnTo>
                  <a:pt x="348" y="586"/>
                </a:lnTo>
                <a:lnTo>
                  <a:pt x="342" y="586"/>
                </a:lnTo>
                <a:lnTo>
                  <a:pt x="342" y="586"/>
                </a:lnTo>
                <a:lnTo>
                  <a:pt x="334" y="586"/>
                </a:lnTo>
                <a:lnTo>
                  <a:pt x="326" y="582"/>
                </a:lnTo>
                <a:lnTo>
                  <a:pt x="326" y="582"/>
                </a:lnTo>
                <a:lnTo>
                  <a:pt x="318" y="578"/>
                </a:lnTo>
                <a:lnTo>
                  <a:pt x="312" y="570"/>
                </a:lnTo>
                <a:lnTo>
                  <a:pt x="312" y="584"/>
                </a:lnTo>
                <a:lnTo>
                  <a:pt x="278" y="584"/>
                </a:lnTo>
                <a:lnTo>
                  <a:pt x="278" y="346"/>
                </a:lnTo>
                <a:lnTo>
                  <a:pt x="312" y="346"/>
                </a:lnTo>
                <a:lnTo>
                  <a:pt x="312" y="424"/>
                </a:lnTo>
                <a:lnTo>
                  <a:pt x="312" y="424"/>
                </a:lnTo>
                <a:lnTo>
                  <a:pt x="318" y="416"/>
                </a:lnTo>
                <a:lnTo>
                  <a:pt x="326" y="412"/>
                </a:lnTo>
                <a:lnTo>
                  <a:pt x="326" y="412"/>
                </a:lnTo>
                <a:lnTo>
                  <a:pt x="332" y="408"/>
                </a:lnTo>
                <a:lnTo>
                  <a:pt x="340" y="406"/>
                </a:lnTo>
                <a:lnTo>
                  <a:pt x="340" y="406"/>
                </a:lnTo>
                <a:lnTo>
                  <a:pt x="348" y="408"/>
                </a:lnTo>
                <a:lnTo>
                  <a:pt x="354" y="410"/>
                </a:lnTo>
                <a:lnTo>
                  <a:pt x="360" y="414"/>
                </a:lnTo>
                <a:lnTo>
                  <a:pt x="364" y="418"/>
                </a:lnTo>
                <a:lnTo>
                  <a:pt x="364" y="418"/>
                </a:lnTo>
                <a:lnTo>
                  <a:pt x="368" y="424"/>
                </a:lnTo>
                <a:lnTo>
                  <a:pt x="370" y="432"/>
                </a:lnTo>
                <a:lnTo>
                  <a:pt x="372" y="450"/>
                </a:lnTo>
                <a:lnTo>
                  <a:pt x="372" y="548"/>
                </a:lnTo>
                <a:close/>
                <a:moveTo>
                  <a:pt x="492" y="500"/>
                </a:moveTo>
                <a:lnTo>
                  <a:pt x="430" y="500"/>
                </a:lnTo>
                <a:lnTo>
                  <a:pt x="430" y="534"/>
                </a:lnTo>
                <a:lnTo>
                  <a:pt x="430" y="534"/>
                </a:lnTo>
                <a:lnTo>
                  <a:pt x="430" y="546"/>
                </a:lnTo>
                <a:lnTo>
                  <a:pt x="432" y="552"/>
                </a:lnTo>
                <a:lnTo>
                  <a:pt x="432" y="552"/>
                </a:lnTo>
                <a:lnTo>
                  <a:pt x="438" y="556"/>
                </a:lnTo>
                <a:lnTo>
                  <a:pt x="444" y="558"/>
                </a:lnTo>
                <a:lnTo>
                  <a:pt x="444" y="558"/>
                </a:lnTo>
                <a:lnTo>
                  <a:pt x="450" y="556"/>
                </a:lnTo>
                <a:lnTo>
                  <a:pt x="456" y="554"/>
                </a:lnTo>
                <a:lnTo>
                  <a:pt x="456" y="554"/>
                </a:lnTo>
                <a:lnTo>
                  <a:pt x="458" y="546"/>
                </a:lnTo>
                <a:lnTo>
                  <a:pt x="458" y="534"/>
                </a:lnTo>
                <a:lnTo>
                  <a:pt x="458" y="522"/>
                </a:lnTo>
                <a:lnTo>
                  <a:pt x="492" y="522"/>
                </a:lnTo>
                <a:lnTo>
                  <a:pt x="492" y="534"/>
                </a:lnTo>
                <a:lnTo>
                  <a:pt x="492" y="534"/>
                </a:lnTo>
                <a:lnTo>
                  <a:pt x="492" y="548"/>
                </a:lnTo>
                <a:lnTo>
                  <a:pt x="488" y="558"/>
                </a:lnTo>
                <a:lnTo>
                  <a:pt x="484" y="568"/>
                </a:lnTo>
                <a:lnTo>
                  <a:pt x="480" y="574"/>
                </a:lnTo>
                <a:lnTo>
                  <a:pt x="480" y="574"/>
                </a:lnTo>
                <a:lnTo>
                  <a:pt x="472" y="580"/>
                </a:lnTo>
                <a:lnTo>
                  <a:pt x="464" y="586"/>
                </a:lnTo>
                <a:lnTo>
                  <a:pt x="454" y="588"/>
                </a:lnTo>
                <a:lnTo>
                  <a:pt x="444" y="588"/>
                </a:lnTo>
                <a:lnTo>
                  <a:pt x="444" y="588"/>
                </a:lnTo>
                <a:lnTo>
                  <a:pt x="432" y="588"/>
                </a:lnTo>
                <a:lnTo>
                  <a:pt x="424" y="584"/>
                </a:lnTo>
                <a:lnTo>
                  <a:pt x="416" y="580"/>
                </a:lnTo>
                <a:lnTo>
                  <a:pt x="408" y="574"/>
                </a:lnTo>
                <a:lnTo>
                  <a:pt x="408" y="574"/>
                </a:lnTo>
                <a:lnTo>
                  <a:pt x="404" y="566"/>
                </a:lnTo>
                <a:lnTo>
                  <a:pt x="400" y="558"/>
                </a:lnTo>
                <a:lnTo>
                  <a:pt x="398" y="546"/>
                </a:lnTo>
                <a:lnTo>
                  <a:pt x="396" y="534"/>
                </a:lnTo>
                <a:lnTo>
                  <a:pt x="396" y="456"/>
                </a:lnTo>
                <a:lnTo>
                  <a:pt x="396" y="456"/>
                </a:lnTo>
                <a:lnTo>
                  <a:pt x="398" y="446"/>
                </a:lnTo>
                <a:lnTo>
                  <a:pt x="400" y="436"/>
                </a:lnTo>
                <a:lnTo>
                  <a:pt x="404" y="426"/>
                </a:lnTo>
                <a:lnTo>
                  <a:pt x="410" y="420"/>
                </a:lnTo>
                <a:lnTo>
                  <a:pt x="410" y="420"/>
                </a:lnTo>
                <a:lnTo>
                  <a:pt x="418" y="412"/>
                </a:lnTo>
                <a:lnTo>
                  <a:pt x="426" y="408"/>
                </a:lnTo>
                <a:lnTo>
                  <a:pt x="436" y="406"/>
                </a:lnTo>
                <a:lnTo>
                  <a:pt x="446" y="404"/>
                </a:lnTo>
                <a:lnTo>
                  <a:pt x="446" y="404"/>
                </a:lnTo>
                <a:lnTo>
                  <a:pt x="456" y="406"/>
                </a:lnTo>
                <a:lnTo>
                  <a:pt x="466" y="408"/>
                </a:lnTo>
                <a:lnTo>
                  <a:pt x="474" y="412"/>
                </a:lnTo>
                <a:lnTo>
                  <a:pt x="480" y="418"/>
                </a:lnTo>
                <a:lnTo>
                  <a:pt x="480" y="418"/>
                </a:lnTo>
                <a:lnTo>
                  <a:pt x="486" y="426"/>
                </a:lnTo>
                <a:lnTo>
                  <a:pt x="488" y="434"/>
                </a:lnTo>
                <a:lnTo>
                  <a:pt x="492" y="444"/>
                </a:lnTo>
                <a:lnTo>
                  <a:pt x="492" y="456"/>
                </a:lnTo>
                <a:lnTo>
                  <a:pt x="492" y="500"/>
                </a:lnTo>
                <a:close/>
                <a:moveTo>
                  <a:pt x="444" y="436"/>
                </a:moveTo>
                <a:lnTo>
                  <a:pt x="444" y="436"/>
                </a:lnTo>
                <a:lnTo>
                  <a:pt x="438" y="436"/>
                </a:lnTo>
                <a:lnTo>
                  <a:pt x="434" y="440"/>
                </a:lnTo>
                <a:lnTo>
                  <a:pt x="434" y="440"/>
                </a:lnTo>
                <a:lnTo>
                  <a:pt x="430" y="446"/>
                </a:lnTo>
                <a:lnTo>
                  <a:pt x="430" y="456"/>
                </a:lnTo>
                <a:lnTo>
                  <a:pt x="430" y="474"/>
                </a:lnTo>
                <a:lnTo>
                  <a:pt x="458" y="474"/>
                </a:lnTo>
                <a:lnTo>
                  <a:pt x="458" y="456"/>
                </a:lnTo>
                <a:lnTo>
                  <a:pt x="458" y="456"/>
                </a:lnTo>
                <a:lnTo>
                  <a:pt x="458" y="446"/>
                </a:lnTo>
                <a:lnTo>
                  <a:pt x="456" y="440"/>
                </a:lnTo>
                <a:lnTo>
                  <a:pt x="456" y="440"/>
                </a:lnTo>
                <a:lnTo>
                  <a:pt x="450" y="436"/>
                </a:lnTo>
                <a:lnTo>
                  <a:pt x="444" y="436"/>
                </a:lnTo>
                <a:lnTo>
                  <a:pt x="444" y="436"/>
                </a:lnTo>
                <a:close/>
                <a:moveTo>
                  <a:pt x="324" y="434"/>
                </a:moveTo>
                <a:lnTo>
                  <a:pt x="324" y="434"/>
                </a:lnTo>
                <a:lnTo>
                  <a:pt x="318" y="436"/>
                </a:lnTo>
                <a:lnTo>
                  <a:pt x="318" y="436"/>
                </a:lnTo>
                <a:lnTo>
                  <a:pt x="312" y="442"/>
                </a:lnTo>
                <a:lnTo>
                  <a:pt x="312" y="550"/>
                </a:lnTo>
                <a:lnTo>
                  <a:pt x="312" y="550"/>
                </a:lnTo>
                <a:lnTo>
                  <a:pt x="318" y="556"/>
                </a:lnTo>
                <a:lnTo>
                  <a:pt x="318" y="556"/>
                </a:lnTo>
                <a:lnTo>
                  <a:pt x="326" y="558"/>
                </a:lnTo>
                <a:lnTo>
                  <a:pt x="326" y="558"/>
                </a:lnTo>
                <a:lnTo>
                  <a:pt x="332" y="558"/>
                </a:lnTo>
                <a:lnTo>
                  <a:pt x="336" y="554"/>
                </a:lnTo>
                <a:lnTo>
                  <a:pt x="336" y="554"/>
                </a:lnTo>
                <a:lnTo>
                  <a:pt x="338" y="550"/>
                </a:lnTo>
                <a:lnTo>
                  <a:pt x="338" y="542"/>
                </a:lnTo>
                <a:lnTo>
                  <a:pt x="338" y="452"/>
                </a:lnTo>
                <a:lnTo>
                  <a:pt x="338" y="452"/>
                </a:lnTo>
                <a:lnTo>
                  <a:pt x="338" y="444"/>
                </a:lnTo>
                <a:lnTo>
                  <a:pt x="334" y="440"/>
                </a:lnTo>
                <a:lnTo>
                  <a:pt x="334" y="440"/>
                </a:lnTo>
                <a:lnTo>
                  <a:pt x="330" y="436"/>
                </a:lnTo>
                <a:lnTo>
                  <a:pt x="324" y="434"/>
                </a:lnTo>
                <a:lnTo>
                  <a:pt x="324" y="43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1" name="Freeform 47">
            <a:extLst>
              <a:ext uri="{FF2B5EF4-FFF2-40B4-BE49-F238E27FC236}">
                <a16:creationId xmlns:a16="http://schemas.microsoft.com/office/drawing/2014/main" id="{D4304856-2C85-8968-9EBC-FDC2480D2237}"/>
              </a:ext>
            </a:extLst>
          </p:cNvPr>
          <p:cNvSpPr>
            <a:spLocks noEditPoints="1"/>
          </p:cNvSpPr>
          <p:nvPr/>
        </p:nvSpPr>
        <p:spPr bwMode="auto">
          <a:xfrm>
            <a:off x="2882062" y="4130532"/>
            <a:ext cx="246007" cy="452427"/>
          </a:xfrm>
          <a:custGeom>
            <a:avLst/>
            <a:gdLst>
              <a:gd name="T0" fmla="*/ 36 w 348"/>
              <a:gd name="T1" fmla="*/ 0 h 640"/>
              <a:gd name="T2" fmla="*/ 28 w 348"/>
              <a:gd name="T3" fmla="*/ 0 h 640"/>
              <a:gd name="T4" fmla="*/ 16 w 348"/>
              <a:gd name="T5" fmla="*/ 6 h 640"/>
              <a:gd name="T6" fmla="*/ 6 w 348"/>
              <a:gd name="T7" fmla="*/ 14 h 640"/>
              <a:gd name="T8" fmla="*/ 0 w 348"/>
              <a:gd name="T9" fmla="*/ 28 h 640"/>
              <a:gd name="T10" fmla="*/ 0 w 348"/>
              <a:gd name="T11" fmla="*/ 604 h 640"/>
              <a:gd name="T12" fmla="*/ 0 w 348"/>
              <a:gd name="T13" fmla="*/ 612 h 640"/>
              <a:gd name="T14" fmla="*/ 6 w 348"/>
              <a:gd name="T15" fmla="*/ 624 h 640"/>
              <a:gd name="T16" fmla="*/ 16 w 348"/>
              <a:gd name="T17" fmla="*/ 634 h 640"/>
              <a:gd name="T18" fmla="*/ 28 w 348"/>
              <a:gd name="T19" fmla="*/ 638 h 640"/>
              <a:gd name="T20" fmla="*/ 312 w 348"/>
              <a:gd name="T21" fmla="*/ 640 h 640"/>
              <a:gd name="T22" fmla="*/ 320 w 348"/>
              <a:gd name="T23" fmla="*/ 638 h 640"/>
              <a:gd name="T24" fmla="*/ 332 w 348"/>
              <a:gd name="T25" fmla="*/ 634 h 640"/>
              <a:gd name="T26" fmla="*/ 342 w 348"/>
              <a:gd name="T27" fmla="*/ 624 h 640"/>
              <a:gd name="T28" fmla="*/ 346 w 348"/>
              <a:gd name="T29" fmla="*/ 612 h 640"/>
              <a:gd name="T30" fmla="*/ 348 w 348"/>
              <a:gd name="T31" fmla="*/ 34 h 640"/>
              <a:gd name="T32" fmla="*/ 346 w 348"/>
              <a:gd name="T33" fmla="*/ 28 h 640"/>
              <a:gd name="T34" fmla="*/ 342 w 348"/>
              <a:gd name="T35" fmla="*/ 14 h 640"/>
              <a:gd name="T36" fmla="*/ 332 w 348"/>
              <a:gd name="T37" fmla="*/ 6 h 640"/>
              <a:gd name="T38" fmla="*/ 320 w 348"/>
              <a:gd name="T39" fmla="*/ 0 h 640"/>
              <a:gd name="T40" fmla="*/ 312 w 348"/>
              <a:gd name="T41" fmla="*/ 0 h 640"/>
              <a:gd name="T42" fmla="*/ 218 w 348"/>
              <a:gd name="T43" fmla="*/ 34 h 640"/>
              <a:gd name="T44" fmla="*/ 222 w 348"/>
              <a:gd name="T45" fmla="*/ 34 h 640"/>
              <a:gd name="T46" fmla="*/ 228 w 348"/>
              <a:gd name="T47" fmla="*/ 40 h 640"/>
              <a:gd name="T48" fmla="*/ 228 w 348"/>
              <a:gd name="T49" fmla="*/ 44 h 640"/>
              <a:gd name="T50" fmla="*/ 224 w 348"/>
              <a:gd name="T51" fmla="*/ 50 h 640"/>
              <a:gd name="T52" fmla="*/ 218 w 348"/>
              <a:gd name="T53" fmla="*/ 54 h 640"/>
              <a:gd name="T54" fmla="*/ 130 w 348"/>
              <a:gd name="T55" fmla="*/ 54 h 640"/>
              <a:gd name="T56" fmla="*/ 122 w 348"/>
              <a:gd name="T57" fmla="*/ 50 h 640"/>
              <a:gd name="T58" fmla="*/ 120 w 348"/>
              <a:gd name="T59" fmla="*/ 44 h 640"/>
              <a:gd name="T60" fmla="*/ 120 w 348"/>
              <a:gd name="T61" fmla="*/ 40 h 640"/>
              <a:gd name="T62" fmla="*/ 126 w 348"/>
              <a:gd name="T63" fmla="*/ 34 h 640"/>
              <a:gd name="T64" fmla="*/ 130 w 348"/>
              <a:gd name="T65" fmla="*/ 34 h 640"/>
              <a:gd name="T66" fmla="*/ 174 w 348"/>
              <a:gd name="T67" fmla="*/ 624 h 640"/>
              <a:gd name="T68" fmla="*/ 162 w 348"/>
              <a:gd name="T69" fmla="*/ 622 h 640"/>
              <a:gd name="T70" fmla="*/ 146 w 348"/>
              <a:gd name="T71" fmla="*/ 606 h 640"/>
              <a:gd name="T72" fmla="*/ 144 w 348"/>
              <a:gd name="T73" fmla="*/ 594 h 640"/>
              <a:gd name="T74" fmla="*/ 144 w 348"/>
              <a:gd name="T75" fmla="*/ 588 h 640"/>
              <a:gd name="T76" fmla="*/ 152 w 348"/>
              <a:gd name="T77" fmla="*/ 572 h 640"/>
              <a:gd name="T78" fmla="*/ 168 w 348"/>
              <a:gd name="T79" fmla="*/ 564 h 640"/>
              <a:gd name="T80" fmla="*/ 174 w 348"/>
              <a:gd name="T81" fmla="*/ 564 h 640"/>
              <a:gd name="T82" fmla="*/ 186 w 348"/>
              <a:gd name="T83" fmla="*/ 566 h 640"/>
              <a:gd name="T84" fmla="*/ 202 w 348"/>
              <a:gd name="T85" fmla="*/ 582 h 640"/>
              <a:gd name="T86" fmla="*/ 204 w 348"/>
              <a:gd name="T87" fmla="*/ 594 h 640"/>
              <a:gd name="T88" fmla="*/ 204 w 348"/>
              <a:gd name="T89" fmla="*/ 600 h 640"/>
              <a:gd name="T90" fmla="*/ 194 w 348"/>
              <a:gd name="T91" fmla="*/ 616 h 640"/>
              <a:gd name="T92" fmla="*/ 180 w 348"/>
              <a:gd name="T93" fmla="*/ 624 h 640"/>
              <a:gd name="T94" fmla="*/ 174 w 348"/>
              <a:gd name="T95" fmla="*/ 624 h 640"/>
              <a:gd name="T96" fmla="*/ 18 w 348"/>
              <a:gd name="T97" fmla="*/ 552 h 640"/>
              <a:gd name="T98" fmla="*/ 330 w 348"/>
              <a:gd name="T99" fmla="*/ 88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8" h="640">
                <a:moveTo>
                  <a:pt x="312" y="0"/>
                </a:moveTo>
                <a:lnTo>
                  <a:pt x="36" y="0"/>
                </a:lnTo>
                <a:lnTo>
                  <a:pt x="36" y="0"/>
                </a:lnTo>
                <a:lnTo>
                  <a:pt x="28" y="0"/>
                </a:lnTo>
                <a:lnTo>
                  <a:pt x="22" y="2"/>
                </a:lnTo>
                <a:lnTo>
                  <a:pt x="16" y="6"/>
                </a:lnTo>
                <a:lnTo>
                  <a:pt x="10" y="10"/>
                </a:lnTo>
                <a:lnTo>
                  <a:pt x="6" y="14"/>
                </a:lnTo>
                <a:lnTo>
                  <a:pt x="2" y="20"/>
                </a:lnTo>
                <a:lnTo>
                  <a:pt x="0" y="28"/>
                </a:lnTo>
                <a:lnTo>
                  <a:pt x="0" y="34"/>
                </a:lnTo>
                <a:lnTo>
                  <a:pt x="0" y="604"/>
                </a:lnTo>
                <a:lnTo>
                  <a:pt x="0" y="604"/>
                </a:lnTo>
                <a:lnTo>
                  <a:pt x="0" y="612"/>
                </a:lnTo>
                <a:lnTo>
                  <a:pt x="2" y="618"/>
                </a:lnTo>
                <a:lnTo>
                  <a:pt x="6" y="624"/>
                </a:lnTo>
                <a:lnTo>
                  <a:pt x="10" y="628"/>
                </a:lnTo>
                <a:lnTo>
                  <a:pt x="16" y="634"/>
                </a:lnTo>
                <a:lnTo>
                  <a:pt x="22" y="636"/>
                </a:lnTo>
                <a:lnTo>
                  <a:pt x="28" y="638"/>
                </a:lnTo>
                <a:lnTo>
                  <a:pt x="36" y="640"/>
                </a:lnTo>
                <a:lnTo>
                  <a:pt x="312" y="640"/>
                </a:lnTo>
                <a:lnTo>
                  <a:pt x="312" y="640"/>
                </a:lnTo>
                <a:lnTo>
                  <a:pt x="320" y="638"/>
                </a:lnTo>
                <a:lnTo>
                  <a:pt x="326" y="636"/>
                </a:lnTo>
                <a:lnTo>
                  <a:pt x="332" y="634"/>
                </a:lnTo>
                <a:lnTo>
                  <a:pt x="338" y="628"/>
                </a:lnTo>
                <a:lnTo>
                  <a:pt x="342" y="624"/>
                </a:lnTo>
                <a:lnTo>
                  <a:pt x="344" y="618"/>
                </a:lnTo>
                <a:lnTo>
                  <a:pt x="346" y="612"/>
                </a:lnTo>
                <a:lnTo>
                  <a:pt x="348" y="604"/>
                </a:lnTo>
                <a:lnTo>
                  <a:pt x="348" y="34"/>
                </a:lnTo>
                <a:lnTo>
                  <a:pt x="348" y="34"/>
                </a:lnTo>
                <a:lnTo>
                  <a:pt x="346" y="28"/>
                </a:lnTo>
                <a:lnTo>
                  <a:pt x="344" y="20"/>
                </a:lnTo>
                <a:lnTo>
                  <a:pt x="342" y="14"/>
                </a:lnTo>
                <a:lnTo>
                  <a:pt x="338" y="10"/>
                </a:lnTo>
                <a:lnTo>
                  <a:pt x="332" y="6"/>
                </a:lnTo>
                <a:lnTo>
                  <a:pt x="326" y="2"/>
                </a:lnTo>
                <a:lnTo>
                  <a:pt x="320" y="0"/>
                </a:lnTo>
                <a:lnTo>
                  <a:pt x="312" y="0"/>
                </a:lnTo>
                <a:lnTo>
                  <a:pt x="312" y="0"/>
                </a:lnTo>
                <a:close/>
                <a:moveTo>
                  <a:pt x="130" y="34"/>
                </a:moveTo>
                <a:lnTo>
                  <a:pt x="218" y="34"/>
                </a:lnTo>
                <a:lnTo>
                  <a:pt x="218" y="34"/>
                </a:lnTo>
                <a:lnTo>
                  <a:pt x="222" y="34"/>
                </a:lnTo>
                <a:lnTo>
                  <a:pt x="224" y="36"/>
                </a:lnTo>
                <a:lnTo>
                  <a:pt x="228" y="40"/>
                </a:lnTo>
                <a:lnTo>
                  <a:pt x="228" y="44"/>
                </a:lnTo>
                <a:lnTo>
                  <a:pt x="228" y="44"/>
                </a:lnTo>
                <a:lnTo>
                  <a:pt x="228" y="48"/>
                </a:lnTo>
                <a:lnTo>
                  <a:pt x="224" y="50"/>
                </a:lnTo>
                <a:lnTo>
                  <a:pt x="222" y="54"/>
                </a:lnTo>
                <a:lnTo>
                  <a:pt x="218" y="54"/>
                </a:lnTo>
                <a:lnTo>
                  <a:pt x="130" y="54"/>
                </a:lnTo>
                <a:lnTo>
                  <a:pt x="130" y="54"/>
                </a:lnTo>
                <a:lnTo>
                  <a:pt x="126" y="54"/>
                </a:lnTo>
                <a:lnTo>
                  <a:pt x="122" y="50"/>
                </a:lnTo>
                <a:lnTo>
                  <a:pt x="120" y="48"/>
                </a:lnTo>
                <a:lnTo>
                  <a:pt x="120" y="44"/>
                </a:lnTo>
                <a:lnTo>
                  <a:pt x="120" y="44"/>
                </a:lnTo>
                <a:lnTo>
                  <a:pt x="120" y="40"/>
                </a:lnTo>
                <a:lnTo>
                  <a:pt x="122" y="36"/>
                </a:lnTo>
                <a:lnTo>
                  <a:pt x="126" y="34"/>
                </a:lnTo>
                <a:lnTo>
                  <a:pt x="130" y="34"/>
                </a:lnTo>
                <a:lnTo>
                  <a:pt x="130" y="34"/>
                </a:lnTo>
                <a:close/>
                <a:moveTo>
                  <a:pt x="174" y="624"/>
                </a:moveTo>
                <a:lnTo>
                  <a:pt x="174" y="624"/>
                </a:lnTo>
                <a:lnTo>
                  <a:pt x="168" y="624"/>
                </a:lnTo>
                <a:lnTo>
                  <a:pt x="162" y="622"/>
                </a:lnTo>
                <a:lnTo>
                  <a:pt x="152" y="616"/>
                </a:lnTo>
                <a:lnTo>
                  <a:pt x="146" y="606"/>
                </a:lnTo>
                <a:lnTo>
                  <a:pt x="144" y="600"/>
                </a:lnTo>
                <a:lnTo>
                  <a:pt x="144" y="594"/>
                </a:lnTo>
                <a:lnTo>
                  <a:pt x="144" y="594"/>
                </a:lnTo>
                <a:lnTo>
                  <a:pt x="144" y="588"/>
                </a:lnTo>
                <a:lnTo>
                  <a:pt x="146" y="582"/>
                </a:lnTo>
                <a:lnTo>
                  <a:pt x="152" y="572"/>
                </a:lnTo>
                <a:lnTo>
                  <a:pt x="162" y="566"/>
                </a:lnTo>
                <a:lnTo>
                  <a:pt x="168" y="564"/>
                </a:lnTo>
                <a:lnTo>
                  <a:pt x="174" y="564"/>
                </a:lnTo>
                <a:lnTo>
                  <a:pt x="174" y="564"/>
                </a:lnTo>
                <a:lnTo>
                  <a:pt x="180" y="564"/>
                </a:lnTo>
                <a:lnTo>
                  <a:pt x="186" y="566"/>
                </a:lnTo>
                <a:lnTo>
                  <a:pt x="194" y="572"/>
                </a:lnTo>
                <a:lnTo>
                  <a:pt x="202" y="582"/>
                </a:lnTo>
                <a:lnTo>
                  <a:pt x="204" y="588"/>
                </a:lnTo>
                <a:lnTo>
                  <a:pt x="204" y="594"/>
                </a:lnTo>
                <a:lnTo>
                  <a:pt x="204" y="594"/>
                </a:lnTo>
                <a:lnTo>
                  <a:pt x="204" y="600"/>
                </a:lnTo>
                <a:lnTo>
                  <a:pt x="202" y="606"/>
                </a:lnTo>
                <a:lnTo>
                  <a:pt x="194" y="616"/>
                </a:lnTo>
                <a:lnTo>
                  <a:pt x="186" y="622"/>
                </a:lnTo>
                <a:lnTo>
                  <a:pt x="180" y="624"/>
                </a:lnTo>
                <a:lnTo>
                  <a:pt x="174" y="624"/>
                </a:lnTo>
                <a:lnTo>
                  <a:pt x="174" y="624"/>
                </a:lnTo>
                <a:close/>
                <a:moveTo>
                  <a:pt x="330" y="552"/>
                </a:moveTo>
                <a:lnTo>
                  <a:pt x="18" y="552"/>
                </a:lnTo>
                <a:lnTo>
                  <a:pt x="18" y="88"/>
                </a:lnTo>
                <a:lnTo>
                  <a:pt x="330" y="88"/>
                </a:lnTo>
                <a:lnTo>
                  <a:pt x="330" y="5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 name="Rectangle 41">
            <a:extLst>
              <a:ext uri="{FF2B5EF4-FFF2-40B4-BE49-F238E27FC236}">
                <a16:creationId xmlns:a16="http://schemas.microsoft.com/office/drawing/2014/main" id="{968CBBCE-0AF5-4D80-627E-7CB282B63530}"/>
              </a:ext>
            </a:extLst>
          </p:cNvPr>
          <p:cNvSpPr/>
          <p:nvPr/>
        </p:nvSpPr>
        <p:spPr>
          <a:xfrm>
            <a:off x="0" y="6373368"/>
            <a:ext cx="12192000" cy="484631"/>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descr="A logo of a mountain with text&#10;&#10;Description automatically generated">
            <a:extLst>
              <a:ext uri="{FF2B5EF4-FFF2-40B4-BE49-F238E27FC236}">
                <a16:creationId xmlns:a16="http://schemas.microsoft.com/office/drawing/2014/main" id="{8B871E77-B97C-6867-F9EE-4BB48CFA9C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11654" y="5560065"/>
            <a:ext cx="1380308" cy="579921"/>
          </a:xfrm>
          <a:prstGeom prst="rect">
            <a:avLst/>
          </a:prstGeom>
        </p:spPr>
      </p:pic>
      <p:sp>
        <p:nvSpPr>
          <p:cNvPr id="49" name="TextBox 48">
            <a:extLst>
              <a:ext uri="{FF2B5EF4-FFF2-40B4-BE49-F238E27FC236}">
                <a16:creationId xmlns:a16="http://schemas.microsoft.com/office/drawing/2014/main" id="{9FDFD9C0-0842-32E3-9A24-35AD70B69BC8}"/>
              </a:ext>
            </a:extLst>
          </p:cNvPr>
          <p:cNvSpPr txBox="1"/>
          <p:nvPr userDrawn="1"/>
        </p:nvSpPr>
        <p:spPr>
          <a:xfrm>
            <a:off x="380127" y="290875"/>
            <a:ext cx="11751332" cy="646331"/>
          </a:xfrm>
          <a:prstGeom prst="rect">
            <a:avLst/>
          </a:prstGeom>
          <a:noFill/>
        </p:spPr>
        <p:txBody>
          <a:bodyPr wrap="square" rtlCol="0">
            <a:spAutoFit/>
          </a:bodyPr>
          <a:lstStyle/>
          <a:p>
            <a:pPr algn="l"/>
            <a:r>
              <a:rPr lang="en-US" sz="3600" b="0" dirty="0">
                <a:latin typeface="Franklin Gothic Demi" panose="020B0703020102020204" pitchFamily="34" charset="0"/>
              </a:rPr>
              <a:t>Contact Us</a:t>
            </a:r>
          </a:p>
        </p:txBody>
      </p:sp>
      <p:sp>
        <p:nvSpPr>
          <p:cNvPr id="53" name="Text Placeholder 52">
            <a:extLst>
              <a:ext uri="{FF2B5EF4-FFF2-40B4-BE49-F238E27FC236}">
                <a16:creationId xmlns:a16="http://schemas.microsoft.com/office/drawing/2014/main" id="{448320CB-01F3-0090-7B2A-AFA706ED1A89}"/>
              </a:ext>
            </a:extLst>
          </p:cNvPr>
          <p:cNvSpPr>
            <a:spLocks noGrp="1"/>
          </p:cNvSpPr>
          <p:nvPr>
            <p:ph type="body" sz="quarter" idx="11" hasCustomPrompt="1"/>
          </p:nvPr>
        </p:nvSpPr>
        <p:spPr>
          <a:xfrm>
            <a:off x="6430782" y="2532494"/>
            <a:ext cx="4782650" cy="382609"/>
          </a:xfrm>
        </p:spPr>
        <p:txBody>
          <a:bodyPr>
            <a:normAutofit/>
          </a:bodyPr>
          <a:lstStyle>
            <a:lvl1pPr marL="0" indent="0">
              <a:buNone/>
              <a:defRPr sz="1800">
                <a:solidFill>
                  <a:schemeClr val="tx2">
                    <a:lumMod val="75000"/>
                    <a:lumOff val="25000"/>
                  </a:schemeClr>
                </a:solidFill>
                <a:latin typeface="+mn-lt"/>
              </a:defRPr>
            </a:lvl1pPr>
          </a:lstStyle>
          <a:p>
            <a:pPr lvl="0"/>
            <a:r>
              <a:rPr lang="en-US" dirty="0"/>
              <a:t>name@agr.wa.gov</a:t>
            </a:r>
          </a:p>
        </p:txBody>
      </p:sp>
      <p:pic>
        <p:nvPicPr>
          <p:cNvPr id="8" name="Picture 7" descr="A white x on a black background&#10;&#10;Description automatically generated">
            <a:extLst>
              <a:ext uri="{FF2B5EF4-FFF2-40B4-BE49-F238E27FC236}">
                <a16:creationId xmlns:a16="http://schemas.microsoft.com/office/drawing/2014/main" id="{5442D7FD-E6D3-1DB5-4FEF-264063AAB9EC}"/>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857493" y="3247324"/>
            <a:ext cx="352596" cy="360382"/>
          </a:xfrm>
          <a:prstGeom prst="rect">
            <a:avLst/>
          </a:prstGeom>
        </p:spPr>
      </p:pic>
    </p:spTree>
    <p:extLst>
      <p:ext uri="{BB962C8B-B14F-4D97-AF65-F5344CB8AC3E}">
        <p14:creationId xmlns:p14="http://schemas.microsoft.com/office/powerpoint/2010/main" val="263252200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ontact Us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9DADD-EA73-336B-2070-2C565E4116BD}"/>
              </a:ext>
            </a:extLst>
          </p:cNvPr>
          <p:cNvSpPr>
            <a:spLocks noGrp="1"/>
          </p:cNvSpPr>
          <p:nvPr>
            <p:ph type="title" hasCustomPrompt="1"/>
          </p:nvPr>
        </p:nvSpPr>
        <p:spPr>
          <a:xfrm>
            <a:off x="4624251" y="260351"/>
            <a:ext cx="7267711" cy="758824"/>
          </a:xfrm>
        </p:spPr>
        <p:txBody>
          <a:bodyPr/>
          <a:lstStyle>
            <a:lvl1pPr>
              <a:defRPr/>
            </a:lvl1pPr>
          </a:lstStyle>
          <a:p>
            <a:r>
              <a:rPr lang="en-US" dirty="0"/>
              <a:t>Contact Us</a:t>
            </a:r>
          </a:p>
        </p:txBody>
      </p:sp>
      <p:sp>
        <p:nvSpPr>
          <p:cNvPr id="6" name="Picture Placeholder 5">
            <a:extLst>
              <a:ext uri="{FF2B5EF4-FFF2-40B4-BE49-F238E27FC236}">
                <a16:creationId xmlns:a16="http://schemas.microsoft.com/office/drawing/2014/main" id="{A9941720-7183-7945-80FC-1E58D1E8548B}"/>
              </a:ext>
            </a:extLst>
          </p:cNvPr>
          <p:cNvSpPr>
            <a:spLocks noGrp="1"/>
          </p:cNvSpPr>
          <p:nvPr>
            <p:ph type="pic" sz="quarter" idx="11"/>
          </p:nvPr>
        </p:nvSpPr>
        <p:spPr>
          <a:xfrm>
            <a:off x="0" y="0"/>
            <a:ext cx="4546600" cy="6858000"/>
          </a:xfrm>
        </p:spPr>
        <p:txBody>
          <a:bodyPr/>
          <a:lstStyle/>
          <a:p>
            <a:endParaRPr lang="en-US" dirty="0"/>
          </a:p>
        </p:txBody>
      </p:sp>
      <p:sp>
        <p:nvSpPr>
          <p:cNvPr id="8" name="Text Placeholder 7">
            <a:extLst>
              <a:ext uri="{FF2B5EF4-FFF2-40B4-BE49-F238E27FC236}">
                <a16:creationId xmlns:a16="http://schemas.microsoft.com/office/drawing/2014/main" id="{B3F1BBBB-18FF-C477-7C4A-EBFDB8EC0000}"/>
              </a:ext>
            </a:extLst>
          </p:cNvPr>
          <p:cNvSpPr>
            <a:spLocks noGrp="1"/>
          </p:cNvSpPr>
          <p:nvPr>
            <p:ph type="body" sz="quarter" idx="12"/>
          </p:nvPr>
        </p:nvSpPr>
        <p:spPr>
          <a:xfrm>
            <a:off x="4624251" y="1271587"/>
            <a:ext cx="7267712" cy="4584125"/>
          </a:xfrm>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id="{4179593D-D96E-D8BE-541F-7B2681949C9A}"/>
              </a:ext>
            </a:extLst>
          </p:cNvPr>
          <p:cNvSpPr/>
          <p:nvPr userDrawn="1"/>
        </p:nvSpPr>
        <p:spPr>
          <a:xfrm>
            <a:off x="11138263" y="6435634"/>
            <a:ext cx="1053737" cy="42236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go of a mountain with text&#10;&#10;Description automatically generated">
            <a:extLst>
              <a:ext uri="{FF2B5EF4-FFF2-40B4-BE49-F238E27FC236}">
                <a16:creationId xmlns:a16="http://schemas.microsoft.com/office/drawing/2014/main" id="{4BA89D0D-C391-02E5-C879-50D5B9B9CBB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81322" y="6066896"/>
            <a:ext cx="1380308" cy="579921"/>
          </a:xfrm>
          <a:prstGeom prst="rect">
            <a:avLst/>
          </a:prstGeom>
        </p:spPr>
      </p:pic>
    </p:spTree>
    <p:extLst>
      <p:ext uri="{BB962C8B-B14F-4D97-AF65-F5344CB8AC3E}">
        <p14:creationId xmlns:p14="http://schemas.microsoft.com/office/powerpoint/2010/main" val="90664700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271D0-E966-6A33-C1B1-7015D44B97C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9FCCC06-54B4-CBFF-1EB2-B98ECFC448B0}"/>
              </a:ext>
            </a:extLst>
          </p:cNvPr>
          <p:cNvSpPr>
            <a:spLocks noGrp="1"/>
          </p:cNvSpPr>
          <p:nvPr>
            <p:ph type="sldNum" sz="quarter" idx="10"/>
          </p:nvPr>
        </p:nvSpPr>
        <p:spPr/>
        <p:txBody>
          <a:bodyPr/>
          <a:lstStyle/>
          <a:p>
            <a:fld id="{03DC2DEF-D2FE-4B45-ABA4-9F153FD1C98A}" type="slidenum">
              <a:rPr lang="en-US" smtClean="0"/>
              <a:pPr/>
              <a:t>‹#›</a:t>
            </a:fld>
            <a:endParaRPr lang="en-US" dirty="0"/>
          </a:p>
        </p:txBody>
      </p:sp>
      <p:pic>
        <p:nvPicPr>
          <p:cNvPr id="4" name="Graphic 3" descr="Agriculture with solid fill">
            <a:extLst>
              <a:ext uri="{FF2B5EF4-FFF2-40B4-BE49-F238E27FC236}">
                <a16:creationId xmlns:a16="http://schemas.microsoft.com/office/drawing/2014/main" id="{DCF7C6D9-883E-BE88-F4C9-26A7B5FCA2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6054" y="5309577"/>
            <a:ext cx="914400" cy="914400"/>
          </a:xfrm>
          <a:prstGeom prst="rect">
            <a:avLst/>
          </a:prstGeom>
        </p:spPr>
      </p:pic>
      <p:pic>
        <p:nvPicPr>
          <p:cNvPr id="5" name="Graphic 4" descr="Farmer female with solid fill">
            <a:extLst>
              <a:ext uri="{FF2B5EF4-FFF2-40B4-BE49-F238E27FC236}">
                <a16:creationId xmlns:a16="http://schemas.microsoft.com/office/drawing/2014/main" id="{670FA1C2-047F-8526-A1F7-1139CC8A92C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96475" y="4302613"/>
            <a:ext cx="914400" cy="914400"/>
          </a:xfrm>
          <a:prstGeom prst="rect">
            <a:avLst/>
          </a:prstGeom>
        </p:spPr>
      </p:pic>
      <p:pic>
        <p:nvPicPr>
          <p:cNvPr id="6" name="Graphic 5" descr="Farmer male with solid fill">
            <a:extLst>
              <a:ext uri="{FF2B5EF4-FFF2-40B4-BE49-F238E27FC236}">
                <a16:creationId xmlns:a16="http://schemas.microsoft.com/office/drawing/2014/main" id="{664D624A-23A5-6E02-BFC6-95562005536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500454" y="4290063"/>
            <a:ext cx="914400" cy="914400"/>
          </a:xfrm>
          <a:prstGeom prst="rect">
            <a:avLst/>
          </a:prstGeom>
        </p:spPr>
      </p:pic>
      <p:pic>
        <p:nvPicPr>
          <p:cNvPr id="7" name="Graphic 6" descr="Corn with solid fill">
            <a:extLst>
              <a:ext uri="{FF2B5EF4-FFF2-40B4-BE49-F238E27FC236}">
                <a16:creationId xmlns:a16="http://schemas.microsoft.com/office/drawing/2014/main" id="{1216F076-3656-5E4A-2387-6D9AD39218C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39163" y="3295649"/>
            <a:ext cx="914400" cy="914400"/>
          </a:xfrm>
          <a:prstGeom prst="rect">
            <a:avLst/>
          </a:prstGeom>
        </p:spPr>
      </p:pic>
      <p:pic>
        <p:nvPicPr>
          <p:cNvPr id="8" name="Graphic 7" descr="Farm scene with solid fill">
            <a:extLst>
              <a:ext uri="{FF2B5EF4-FFF2-40B4-BE49-F238E27FC236}">
                <a16:creationId xmlns:a16="http://schemas.microsoft.com/office/drawing/2014/main" id="{3E7372C0-D055-2EA6-A0A7-B74B16C7AADD}"/>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71475" y="1306087"/>
            <a:ext cx="914400" cy="914400"/>
          </a:xfrm>
          <a:prstGeom prst="rect">
            <a:avLst/>
          </a:prstGeom>
        </p:spPr>
      </p:pic>
      <p:pic>
        <p:nvPicPr>
          <p:cNvPr id="9" name="Graphic 8" descr="Goat with solid fill">
            <a:extLst>
              <a:ext uri="{FF2B5EF4-FFF2-40B4-BE49-F238E27FC236}">
                <a16:creationId xmlns:a16="http://schemas.microsoft.com/office/drawing/2014/main" id="{ACECE090-F566-1C67-0FD5-502B0D17BDB8}"/>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537708" y="2213287"/>
            <a:ext cx="914400" cy="914400"/>
          </a:xfrm>
          <a:prstGeom prst="rect">
            <a:avLst/>
          </a:prstGeom>
        </p:spPr>
      </p:pic>
      <p:pic>
        <p:nvPicPr>
          <p:cNvPr id="10" name="Graphic 9" descr="Horse with solid fill">
            <a:extLst>
              <a:ext uri="{FF2B5EF4-FFF2-40B4-BE49-F238E27FC236}">
                <a16:creationId xmlns:a16="http://schemas.microsoft.com/office/drawing/2014/main" id="{B28D4521-CA02-D051-1498-78F630F7FDE4}"/>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03827" y="2220487"/>
            <a:ext cx="914400" cy="914400"/>
          </a:xfrm>
          <a:prstGeom prst="rect">
            <a:avLst/>
          </a:prstGeom>
        </p:spPr>
      </p:pic>
      <p:pic>
        <p:nvPicPr>
          <p:cNvPr id="11" name="Graphic 10" descr="Rooster with solid fill">
            <a:extLst>
              <a:ext uri="{FF2B5EF4-FFF2-40B4-BE49-F238E27FC236}">
                <a16:creationId xmlns:a16="http://schemas.microsoft.com/office/drawing/2014/main" id="{6288665D-0FEC-C3BF-CD98-C90507AE65A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805470" y="2202741"/>
            <a:ext cx="914400" cy="914400"/>
          </a:xfrm>
          <a:prstGeom prst="rect">
            <a:avLst/>
          </a:prstGeom>
        </p:spPr>
      </p:pic>
      <p:pic>
        <p:nvPicPr>
          <p:cNvPr id="12" name="Graphic 11" descr="Silo with solid fill">
            <a:extLst>
              <a:ext uri="{FF2B5EF4-FFF2-40B4-BE49-F238E27FC236}">
                <a16:creationId xmlns:a16="http://schemas.microsoft.com/office/drawing/2014/main" id="{059DE0CB-2434-3BC0-2BC5-7BD9A3EBEF86}"/>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1537708" y="1211560"/>
            <a:ext cx="914400" cy="914400"/>
          </a:xfrm>
          <a:prstGeom prst="rect">
            <a:avLst/>
          </a:prstGeom>
        </p:spPr>
      </p:pic>
      <p:pic>
        <p:nvPicPr>
          <p:cNvPr id="13" name="Graphic 12" descr="Grain with solid fill">
            <a:extLst>
              <a:ext uri="{FF2B5EF4-FFF2-40B4-BE49-F238E27FC236}">
                <a16:creationId xmlns:a16="http://schemas.microsoft.com/office/drawing/2014/main" id="{197165C4-04CB-2393-13F5-889FC78A4E1A}"/>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2671589" y="5309577"/>
            <a:ext cx="914400" cy="914400"/>
          </a:xfrm>
          <a:prstGeom prst="rect">
            <a:avLst/>
          </a:prstGeom>
        </p:spPr>
      </p:pic>
      <p:pic>
        <p:nvPicPr>
          <p:cNvPr id="14" name="Graphic 13" descr="Cow with solid fill">
            <a:extLst>
              <a:ext uri="{FF2B5EF4-FFF2-40B4-BE49-F238E27FC236}">
                <a16:creationId xmlns:a16="http://schemas.microsoft.com/office/drawing/2014/main" id="{BC224294-30DD-0481-C80D-6937BDB655B5}"/>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5822513" y="2179311"/>
            <a:ext cx="914400" cy="914400"/>
          </a:xfrm>
          <a:prstGeom prst="rect">
            <a:avLst/>
          </a:prstGeom>
        </p:spPr>
      </p:pic>
      <p:pic>
        <p:nvPicPr>
          <p:cNvPr id="15" name="Graphic 14" descr="Tractor with solid fill">
            <a:extLst>
              <a:ext uri="{FF2B5EF4-FFF2-40B4-BE49-F238E27FC236}">
                <a16:creationId xmlns:a16="http://schemas.microsoft.com/office/drawing/2014/main" id="{20452E41-C617-F96B-6ADC-3D52F589ECE9}"/>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2639237" y="1298887"/>
            <a:ext cx="914400" cy="914400"/>
          </a:xfrm>
          <a:prstGeom prst="rect">
            <a:avLst/>
          </a:prstGeom>
        </p:spPr>
      </p:pic>
      <p:pic>
        <p:nvPicPr>
          <p:cNvPr id="16" name="Graphic 15" descr="Seed Packet with solid fill">
            <a:extLst>
              <a:ext uri="{FF2B5EF4-FFF2-40B4-BE49-F238E27FC236}">
                <a16:creationId xmlns:a16="http://schemas.microsoft.com/office/drawing/2014/main" id="{474FCCBE-649C-C6E8-BDA0-7A4323CC0D27}"/>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1500454" y="5309577"/>
            <a:ext cx="914400" cy="914400"/>
          </a:xfrm>
          <a:prstGeom prst="rect">
            <a:avLst/>
          </a:prstGeom>
        </p:spPr>
      </p:pic>
      <p:pic>
        <p:nvPicPr>
          <p:cNvPr id="17" name="Graphic 16" descr="Seeds with solid fill">
            <a:extLst>
              <a:ext uri="{FF2B5EF4-FFF2-40B4-BE49-F238E27FC236}">
                <a16:creationId xmlns:a16="http://schemas.microsoft.com/office/drawing/2014/main" id="{D24E2B75-034A-5469-DEF2-7DE0008B4A4D}"/>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3666897" y="5328925"/>
            <a:ext cx="914400" cy="914400"/>
          </a:xfrm>
          <a:prstGeom prst="rect">
            <a:avLst/>
          </a:prstGeom>
        </p:spPr>
      </p:pic>
      <p:pic>
        <p:nvPicPr>
          <p:cNvPr id="18" name="Graphic 17" descr="Chick with solid fill">
            <a:extLst>
              <a:ext uri="{FF2B5EF4-FFF2-40B4-BE49-F238E27FC236}">
                <a16:creationId xmlns:a16="http://schemas.microsoft.com/office/drawing/2014/main" id="{2F5B34BC-CE61-8AB4-E8D9-BA6B3D770B27}"/>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2671589" y="2220487"/>
            <a:ext cx="914400" cy="914400"/>
          </a:xfrm>
          <a:prstGeom prst="rect">
            <a:avLst/>
          </a:prstGeom>
        </p:spPr>
      </p:pic>
      <p:pic>
        <p:nvPicPr>
          <p:cNvPr id="19" name="Graphic 18" descr="Beetle with solid fill">
            <a:extLst>
              <a:ext uri="{FF2B5EF4-FFF2-40B4-BE49-F238E27FC236}">
                <a16:creationId xmlns:a16="http://schemas.microsoft.com/office/drawing/2014/main" id="{E5A24981-136A-EF4C-8AD4-0079A8ACDCB5}"/>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6893914" y="2148469"/>
            <a:ext cx="914400" cy="914400"/>
          </a:xfrm>
          <a:prstGeom prst="rect">
            <a:avLst/>
          </a:prstGeom>
        </p:spPr>
      </p:pic>
      <p:pic>
        <p:nvPicPr>
          <p:cNvPr id="20" name="Graphic 19" descr="Plant With Roots with solid fill">
            <a:extLst>
              <a:ext uri="{FF2B5EF4-FFF2-40B4-BE49-F238E27FC236}">
                <a16:creationId xmlns:a16="http://schemas.microsoft.com/office/drawing/2014/main" id="{240080E7-E263-721A-38D9-C905FE2B9B6E}"/>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4623048" y="5328925"/>
            <a:ext cx="914400" cy="914400"/>
          </a:xfrm>
          <a:prstGeom prst="rect">
            <a:avLst/>
          </a:prstGeom>
        </p:spPr>
      </p:pic>
      <p:pic>
        <p:nvPicPr>
          <p:cNvPr id="21" name="Graphic 20" descr="Dairy with solid fill">
            <a:extLst>
              <a:ext uri="{FF2B5EF4-FFF2-40B4-BE49-F238E27FC236}">
                <a16:creationId xmlns:a16="http://schemas.microsoft.com/office/drawing/2014/main" id="{FB3AA8B3-58CC-CB3A-33DE-75A7F66197D9}"/>
              </a:ext>
            </a:extLst>
          </p:cNvPr>
          <p:cNvPicPr>
            <a:picLocks noChangeAspect="1"/>
          </p:cNvPicPr>
          <p:nvPr userDrawn="1"/>
        </p:nvPicPr>
        <p:blipFill>
          <a:blip r:embed="rId36">
            <a:extLst>
              <a:ext uri="{96DAC541-7B7A-43D3-8B79-37D633B846F1}">
                <asvg:svgBlip xmlns:asvg="http://schemas.microsoft.com/office/drawing/2016/SVG/main" r:embed="rId37"/>
              </a:ext>
            </a:extLst>
          </a:blip>
          <a:stretch>
            <a:fillRect/>
          </a:stretch>
        </p:blipFill>
        <p:spPr>
          <a:xfrm>
            <a:off x="2639237" y="3251675"/>
            <a:ext cx="914400" cy="914400"/>
          </a:xfrm>
          <a:prstGeom prst="rect">
            <a:avLst/>
          </a:prstGeom>
        </p:spPr>
      </p:pic>
      <p:pic>
        <p:nvPicPr>
          <p:cNvPr id="22" name="Graphic 21" descr="Apple with solid fill">
            <a:extLst>
              <a:ext uri="{FF2B5EF4-FFF2-40B4-BE49-F238E27FC236}">
                <a16:creationId xmlns:a16="http://schemas.microsoft.com/office/drawing/2014/main" id="{D276CA50-CFE3-7825-4FF3-5DD2851ECB21}"/>
              </a:ext>
            </a:extLst>
          </p:cNvPr>
          <p:cNvPicPr>
            <a:picLocks noChangeAspect="1"/>
          </p:cNvPicPr>
          <p:nvPr userDrawn="1"/>
        </p:nvPicPr>
        <p:blipFill>
          <a:blip r:embed="rId38">
            <a:extLst>
              <a:ext uri="{96DAC541-7B7A-43D3-8B79-37D633B846F1}">
                <asvg:svgBlip xmlns:asvg="http://schemas.microsoft.com/office/drawing/2016/SVG/main" r:embed="rId39"/>
              </a:ext>
            </a:extLst>
          </a:blip>
          <a:stretch>
            <a:fillRect/>
          </a:stretch>
        </p:blipFill>
        <p:spPr>
          <a:xfrm>
            <a:off x="1439200" y="3215014"/>
            <a:ext cx="914400" cy="914400"/>
          </a:xfrm>
          <a:prstGeom prst="rect">
            <a:avLst/>
          </a:prstGeom>
        </p:spPr>
      </p:pic>
      <p:pic>
        <p:nvPicPr>
          <p:cNvPr id="23" name="Graphic 22" descr="Tanabata tree with solid fill">
            <a:extLst>
              <a:ext uri="{FF2B5EF4-FFF2-40B4-BE49-F238E27FC236}">
                <a16:creationId xmlns:a16="http://schemas.microsoft.com/office/drawing/2014/main" id="{95BDA04E-BBCB-7EC4-C391-8E24F9946526}"/>
              </a:ext>
            </a:extLst>
          </p:cNvPr>
          <p:cNvPicPr>
            <a:picLocks noChangeAspect="1"/>
          </p:cNvPicPr>
          <p:nvPr userDrawn="1"/>
        </p:nvPicPr>
        <p:blipFill>
          <a:blip r:embed="rId40">
            <a:extLst>
              <a:ext uri="{96DAC541-7B7A-43D3-8B79-37D633B846F1}">
                <asvg:svgBlip xmlns:asvg="http://schemas.microsoft.com/office/drawing/2016/SVG/main" r:embed="rId41"/>
              </a:ext>
            </a:extLst>
          </a:blip>
          <a:stretch>
            <a:fillRect/>
          </a:stretch>
        </p:blipFill>
        <p:spPr>
          <a:xfrm>
            <a:off x="5636983" y="5309577"/>
            <a:ext cx="914400" cy="914400"/>
          </a:xfrm>
          <a:prstGeom prst="rect">
            <a:avLst/>
          </a:prstGeom>
        </p:spPr>
      </p:pic>
      <p:pic>
        <p:nvPicPr>
          <p:cNvPr id="24" name="Graphic 23" descr="Bank with solid fill">
            <a:extLst>
              <a:ext uri="{FF2B5EF4-FFF2-40B4-BE49-F238E27FC236}">
                <a16:creationId xmlns:a16="http://schemas.microsoft.com/office/drawing/2014/main" id="{AB107CF7-D806-3964-5989-87C8665AC07D}"/>
              </a:ext>
            </a:extLst>
          </p:cNvPr>
          <p:cNvPicPr>
            <a:picLocks noChangeAspect="1"/>
          </p:cNvPicPr>
          <p:nvPr userDrawn="1"/>
        </p:nvPicPr>
        <p:blipFill>
          <a:blip r:embed="rId42">
            <a:extLst>
              <a:ext uri="{96DAC541-7B7A-43D3-8B79-37D633B846F1}">
                <asvg:svgBlip xmlns:asvg="http://schemas.microsoft.com/office/drawing/2016/SVG/main" r:embed="rId43"/>
              </a:ext>
            </a:extLst>
          </a:blip>
          <a:stretch>
            <a:fillRect/>
          </a:stretch>
        </p:blipFill>
        <p:spPr>
          <a:xfrm>
            <a:off x="3740766" y="1221025"/>
            <a:ext cx="914400" cy="914400"/>
          </a:xfrm>
          <a:prstGeom prst="rect">
            <a:avLst/>
          </a:prstGeom>
        </p:spPr>
      </p:pic>
      <p:pic>
        <p:nvPicPr>
          <p:cNvPr id="25" name="Graphic 24" descr="Germ with solid fill">
            <a:extLst>
              <a:ext uri="{FF2B5EF4-FFF2-40B4-BE49-F238E27FC236}">
                <a16:creationId xmlns:a16="http://schemas.microsoft.com/office/drawing/2014/main" id="{ED9D7ADE-CDF6-9659-7D3D-1086C01EF7DF}"/>
              </a:ext>
            </a:extLst>
          </p:cNvPr>
          <p:cNvPicPr>
            <a:picLocks noChangeAspect="1"/>
          </p:cNvPicPr>
          <p:nvPr userDrawn="1"/>
        </p:nvPicPr>
        <p:blipFill>
          <a:blip r:embed="rId44">
            <a:extLst>
              <a:ext uri="{96DAC541-7B7A-43D3-8B79-37D633B846F1}">
                <asvg:svgBlip xmlns:asvg="http://schemas.microsoft.com/office/drawing/2016/SVG/main" r:embed="rId45"/>
              </a:ext>
            </a:extLst>
          </a:blip>
          <a:stretch>
            <a:fillRect/>
          </a:stretch>
        </p:blipFill>
        <p:spPr>
          <a:xfrm>
            <a:off x="6650918" y="5283205"/>
            <a:ext cx="914400" cy="914400"/>
          </a:xfrm>
          <a:prstGeom prst="rect">
            <a:avLst/>
          </a:prstGeom>
        </p:spPr>
      </p:pic>
      <p:pic>
        <p:nvPicPr>
          <p:cNvPr id="26" name="Graphic 25" descr="Users with solid fill">
            <a:extLst>
              <a:ext uri="{FF2B5EF4-FFF2-40B4-BE49-F238E27FC236}">
                <a16:creationId xmlns:a16="http://schemas.microsoft.com/office/drawing/2014/main" id="{97AFA156-4B85-D185-E616-72EF95208C61}"/>
              </a:ext>
            </a:extLst>
          </p:cNvPr>
          <p:cNvPicPr>
            <a:picLocks noChangeAspect="1"/>
          </p:cNvPicPr>
          <p:nvPr userDrawn="1"/>
        </p:nvPicPr>
        <p:blipFill>
          <a:blip r:embed="rId46">
            <a:extLst>
              <a:ext uri="{96DAC541-7B7A-43D3-8B79-37D633B846F1}">
                <asvg:svgBlip xmlns:asvg="http://schemas.microsoft.com/office/drawing/2016/SVG/main" r:embed="rId47"/>
              </a:ext>
            </a:extLst>
          </a:blip>
          <a:stretch>
            <a:fillRect/>
          </a:stretch>
        </p:blipFill>
        <p:spPr>
          <a:xfrm>
            <a:off x="4842295" y="4268770"/>
            <a:ext cx="914400" cy="914400"/>
          </a:xfrm>
          <a:prstGeom prst="rect">
            <a:avLst/>
          </a:prstGeom>
        </p:spPr>
      </p:pic>
      <p:pic>
        <p:nvPicPr>
          <p:cNvPr id="27" name="Graphic 26" descr="Grocery bag with solid fill">
            <a:extLst>
              <a:ext uri="{FF2B5EF4-FFF2-40B4-BE49-F238E27FC236}">
                <a16:creationId xmlns:a16="http://schemas.microsoft.com/office/drawing/2014/main" id="{80B43127-538B-D0F6-B5A0-D047142DE7CD}"/>
              </a:ext>
            </a:extLst>
          </p:cNvPr>
          <p:cNvPicPr>
            <a:picLocks noChangeAspect="1"/>
          </p:cNvPicPr>
          <p:nvPr userDrawn="1"/>
        </p:nvPicPr>
        <p:blipFill>
          <a:blip r:embed="rId48">
            <a:extLst>
              <a:ext uri="{96DAC541-7B7A-43D3-8B79-37D633B846F1}">
                <asvg:svgBlip xmlns:asvg="http://schemas.microsoft.com/office/drawing/2016/SVG/main" r:embed="rId49"/>
              </a:ext>
            </a:extLst>
          </a:blip>
          <a:stretch>
            <a:fillRect/>
          </a:stretch>
        </p:blipFill>
        <p:spPr>
          <a:xfrm>
            <a:off x="6823993" y="3215014"/>
            <a:ext cx="914400" cy="914400"/>
          </a:xfrm>
          <a:prstGeom prst="rect">
            <a:avLst/>
          </a:prstGeom>
        </p:spPr>
      </p:pic>
      <p:pic>
        <p:nvPicPr>
          <p:cNvPr id="28" name="Graphic 27" descr="Blueberry with solid fill">
            <a:extLst>
              <a:ext uri="{FF2B5EF4-FFF2-40B4-BE49-F238E27FC236}">
                <a16:creationId xmlns:a16="http://schemas.microsoft.com/office/drawing/2014/main" id="{64F9AC33-7791-70C6-256E-5D974BEDEC33}"/>
              </a:ext>
            </a:extLst>
          </p:cNvPr>
          <p:cNvPicPr>
            <a:picLocks noChangeAspect="1"/>
          </p:cNvPicPr>
          <p:nvPr userDrawn="1"/>
        </p:nvPicPr>
        <p:blipFill>
          <a:blip r:embed="rId50">
            <a:extLst>
              <a:ext uri="{96DAC541-7B7A-43D3-8B79-37D633B846F1}">
                <asvg:svgBlip xmlns:asvg="http://schemas.microsoft.com/office/drawing/2016/SVG/main" r:embed="rId51"/>
              </a:ext>
            </a:extLst>
          </a:blip>
          <a:stretch>
            <a:fillRect/>
          </a:stretch>
        </p:blipFill>
        <p:spPr>
          <a:xfrm>
            <a:off x="4869607" y="3251675"/>
            <a:ext cx="914400" cy="914400"/>
          </a:xfrm>
          <a:prstGeom prst="rect">
            <a:avLst/>
          </a:prstGeom>
        </p:spPr>
      </p:pic>
      <p:pic>
        <p:nvPicPr>
          <p:cNvPr id="29" name="Graphic 28" descr="Grapes with solid fill">
            <a:extLst>
              <a:ext uri="{FF2B5EF4-FFF2-40B4-BE49-F238E27FC236}">
                <a16:creationId xmlns:a16="http://schemas.microsoft.com/office/drawing/2014/main" id="{A2725497-D06E-20A0-1FDF-40AB23CB1767}"/>
              </a:ext>
            </a:extLst>
          </p:cNvPr>
          <p:cNvPicPr>
            <a:picLocks noChangeAspect="1"/>
          </p:cNvPicPr>
          <p:nvPr userDrawn="1"/>
        </p:nvPicPr>
        <p:blipFill>
          <a:blip r:embed="rId52">
            <a:extLst>
              <a:ext uri="{96DAC541-7B7A-43D3-8B79-37D633B846F1}">
                <asvg:svgBlip xmlns:asvg="http://schemas.microsoft.com/office/drawing/2016/SVG/main" r:embed="rId53"/>
              </a:ext>
            </a:extLst>
          </a:blip>
          <a:stretch>
            <a:fillRect/>
          </a:stretch>
        </p:blipFill>
        <p:spPr>
          <a:xfrm>
            <a:off x="3740766" y="3272664"/>
            <a:ext cx="914400" cy="914400"/>
          </a:xfrm>
          <a:prstGeom prst="rect">
            <a:avLst/>
          </a:prstGeom>
        </p:spPr>
      </p:pic>
      <p:pic>
        <p:nvPicPr>
          <p:cNvPr id="30" name="Graphic 29" descr="Flask with solid fill">
            <a:extLst>
              <a:ext uri="{FF2B5EF4-FFF2-40B4-BE49-F238E27FC236}">
                <a16:creationId xmlns:a16="http://schemas.microsoft.com/office/drawing/2014/main" id="{12644F78-B407-B5C5-A5D6-4EA8C2CC84C6}"/>
              </a:ext>
            </a:extLst>
          </p:cNvPr>
          <p:cNvPicPr>
            <a:picLocks noChangeAspect="1"/>
          </p:cNvPicPr>
          <p:nvPr userDrawn="1"/>
        </p:nvPicPr>
        <p:blipFill>
          <a:blip r:embed="rId54">
            <a:extLst>
              <a:ext uri="{96DAC541-7B7A-43D3-8B79-37D633B846F1}">
                <asvg:svgBlip xmlns:asvg="http://schemas.microsoft.com/office/drawing/2016/SVG/main" r:embed="rId55"/>
              </a:ext>
            </a:extLst>
          </a:blip>
          <a:stretch>
            <a:fillRect/>
          </a:stretch>
        </p:blipFill>
        <p:spPr>
          <a:xfrm>
            <a:off x="7543662" y="5283205"/>
            <a:ext cx="914400" cy="914400"/>
          </a:xfrm>
          <a:prstGeom prst="rect">
            <a:avLst/>
          </a:prstGeom>
        </p:spPr>
      </p:pic>
      <p:pic>
        <p:nvPicPr>
          <p:cNvPr id="31" name="Graphic 30" descr="Test tubes with solid fill">
            <a:extLst>
              <a:ext uri="{FF2B5EF4-FFF2-40B4-BE49-F238E27FC236}">
                <a16:creationId xmlns:a16="http://schemas.microsoft.com/office/drawing/2014/main" id="{3852A1C2-7634-666F-A5A2-1E96FFA729F8}"/>
              </a:ext>
            </a:extLst>
          </p:cNvPr>
          <p:cNvPicPr>
            <a:picLocks noChangeAspect="1"/>
          </p:cNvPicPr>
          <p:nvPr userDrawn="1"/>
        </p:nvPicPr>
        <p:blipFill>
          <a:blip r:embed="rId56">
            <a:extLst>
              <a:ext uri="{96DAC541-7B7A-43D3-8B79-37D633B846F1}">
                <asvg:svgBlip xmlns:asvg="http://schemas.microsoft.com/office/drawing/2016/SVG/main" r:embed="rId57"/>
              </a:ext>
            </a:extLst>
          </a:blip>
          <a:stretch>
            <a:fillRect/>
          </a:stretch>
        </p:blipFill>
        <p:spPr>
          <a:xfrm>
            <a:off x="8410698" y="5328925"/>
            <a:ext cx="914400" cy="914400"/>
          </a:xfrm>
          <a:prstGeom prst="rect">
            <a:avLst/>
          </a:prstGeom>
        </p:spPr>
      </p:pic>
      <p:pic>
        <p:nvPicPr>
          <p:cNvPr id="32" name="Graphic 31" descr="Scientist male with solid fill">
            <a:extLst>
              <a:ext uri="{FF2B5EF4-FFF2-40B4-BE49-F238E27FC236}">
                <a16:creationId xmlns:a16="http://schemas.microsoft.com/office/drawing/2014/main" id="{903A7808-F2B4-BFC5-4597-CA7F25DBFA5D}"/>
              </a:ext>
            </a:extLst>
          </p:cNvPr>
          <p:cNvPicPr>
            <a:picLocks noChangeAspect="1"/>
          </p:cNvPicPr>
          <p:nvPr userDrawn="1"/>
        </p:nvPicPr>
        <p:blipFill>
          <a:blip r:embed="rId58">
            <a:extLst>
              <a:ext uri="{96DAC541-7B7A-43D3-8B79-37D633B846F1}">
                <asvg:svgBlip xmlns:asvg="http://schemas.microsoft.com/office/drawing/2016/SVG/main" r:embed="rId59"/>
              </a:ext>
            </a:extLst>
          </a:blip>
          <a:stretch>
            <a:fillRect/>
          </a:stretch>
        </p:blipFill>
        <p:spPr>
          <a:xfrm>
            <a:off x="3740766" y="4268770"/>
            <a:ext cx="914400" cy="914400"/>
          </a:xfrm>
          <a:prstGeom prst="rect">
            <a:avLst/>
          </a:prstGeom>
        </p:spPr>
      </p:pic>
      <p:pic>
        <p:nvPicPr>
          <p:cNvPr id="33" name="Graphic 32" descr="Scientist female with solid fill">
            <a:extLst>
              <a:ext uri="{FF2B5EF4-FFF2-40B4-BE49-F238E27FC236}">
                <a16:creationId xmlns:a16="http://schemas.microsoft.com/office/drawing/2014/main" id="{6261C0B9-4ADE-408A-E1D0-801873C90289}"/>
              </a:ext>
            </a:extLst>
          </p:cNvPr>
          <p:cNvPicPr>
            <a:picLocks noChangeAspect="1"/>
          </p:cNvPicPr>
          <p:nvPr userDrawn="1"/>
        </p:nvPicPr>
        <p:blipFill>
          <a:blip r:embed="rId60">
            <a:extLst>
              <a:ext uri="{96DAC541-7B7A-43D3-8B79-37D633B846F1}">
                <asvg:svgBlip xmlns:asvg="http://schemas.microsoft.com/office/drawing/2016/SVG/main" r:embed="rId61"/>
              </a:ext>
            </a:extLst>
          </a:blip>
          <a:stretch>
            <a:fillRect/>
          </a:stretch>
        </p:blipFill>
        <p:spPr>
          <a:xfrm>
            <a:off x="2639237" y="4278389"/>
            <a:ext cx="914400" cy="914400"/>
          </a:xfrm>
          <a:prstGeom prst="rect">
            <a:avLst/>
          </a:prstGeom>
        </p:spPr>
      </p:pic>
      <p:pic>
        <p:nvPicPr>
          <p:cNvPr id="34" name="Graphic 33" descr="Dollar with solid fill">
            <a:extLst>
              <a:ext uri="{FF2B5EF4-FFF2-40B4-BE49-F238E27FC236}">
                <a16:creationId xmlns:a16="http://schemas.microsoft.com/office/drawing/2014/main" id="{E604CA00-38F0-01F1-47D7-63E4C6BA5FD9}"/>
              </a:ext>
            </a:extLst>
          </p:cNvPr>
          <p:cNvPicPr>
            <a:picLocks noChangeAspect="1"/>
          </p:cNvPicPr>
          <p:nvPr userDrawn="1"/>
        </p:nvPicPr>
        <p:blipFill>
          <a:blip r:embed="rId62">
            <a:extLst>
              <a:ext uri="{96DAC541-7B7A-43D3-8B79-37D633B846F1}">
                <asvg:svgBlip xmlns:asvg="http://schemas.microsoft.com/office/drawing/2016/SVG/main" r:embed="rId63"/>
              </a:ext>
            </a:extLst>
          </a:blip>
          <a:stretch>
            <a:fillRect/>
          </a:stretch>
        </p:blipFill>
        <p:spPr>
          <a:xfrm>
            <a:off x="10300742" y="4285359"/>
            <a:ext cx="914400" cy="914400"/>
          </a:xfrm>
          <a:prstGeom prst="rect">
            <a:avLst/>
          </a:prstGeom>
        </p:spPr>
      </p:pic>
      <p:pic>
        <p:nvPicPr>
          <p:cNvPr id="35" name="Graphic 34" descr="Checklist with solid fill">
            <a:extLst>
              <a:ext uri="{FF2B5EF4-FFF2-40B4-BE49-F238E27FC236}">
                <a16:creationId xmlns:a16="http://schemas.microsoft.com/office/drawing/2014/main" id="{83999DC0-DAE9-9281-B221-2835ADBF65A4}"/>
              </a:ext>
            </a:extLst>
          </p:cNvPr>
          <p:cNvPicPr>
            <a:picLocks noChangeAspect="1"/>
          </p:cNvPicPr>
          <p:nvPr userDrawn="1"/>
        </p:nvPicPr>
        <p:blipFill>
          <a:blip r:embed="rId64">
            <a:extLst>
              <a:ext uri="{96DAC541-7B7A-43D3-8B79-37D633B846F1}">
                <asvg:svgBlip xmlns:asvg="http://schemas.microsoft.com/office/drawing/2016/SVG/main" r:embed="rId65"/>
              </a:ext>
            </a:extLst>
          </a:blip>
          <a:stretch>
            <a:fillRect/>
          </a:stretch>
        </p:blipFill>
        <p:spPr>
          <a:xfrm>
            <a:off x="8900863" y="1049172"/>
            <a:ext cx="914400" cy="914400"/>
          </a:xfrm>
          <a:prstGeom prst="rect">
            <a:avLst/>
          </a:prstGeom>
        </p:spPr>
      </p:pic>
      <p:pic>
        <p:nvPicPr>
          <p:cNvPr id="36" name="Graphic 35" descr="Windmill with solid fill">
            <a:extLst>
              <a:ext uri="{FF2B5EF4-FFF2-40B4-BE49-F238E27FC236}">
                <a16:creationId xmlns:a16="http://schemas.microsoft.com/office/drawing/2014/main" id="{281DAB1B-E2EF-D0DF-2C2F-ED36B49E3FC1}"/>
              </a:ext>
            </a:extLst>
          </p:cNvPr>
          <p:cNvPicPr>
            <a:picLocks noChangeAspect="1"/>
          </p:cNvPicPr>
          <p:nvPr userDrawn="1"/>
        </p:nvPicPr>
        <p:blipFill>
          <a:blip r:embed="rId66">
            <a:extLst>
              <a:ext uri="{96DAC541-7B7A-43D3-8B79-37D633B846F1}">
                <asvg:svgBlip xmlns:asvg="http://schemas.microsoft.com/office/drawing/2016/SVG/main" r:embed="rId67"/>
              </a:ext>
            </a:extLst>
          </a:blip>
          <a:stretch>
            <a:fillRect/>
          </a:stretch>
        </p:blipFill>
        <p:spPr>
          <a:xfrm>
            <a:off x="4848056" y="1175306"/>
            <a:ext cx="914400" cy="914400"/>
          </a:xfrm>
          <a:prstGeom prst="rect">
            <a:avLst/>
          </a:prstGeom>
        </p:spPr>
      </p:pic>
      <p:pic>
        <p:nvPicPr>
          <p:cNvPr id="37" name="Graphic 36" descr="Construction worker male with solid fill">
            <a:extLst>
              <a:ext uri="{FF2B5EF4-FFF2-40B4-BE49-F238E27FC236}">
                <a16:creationId xmlns:a16="http://schemas.microsoft.com/office/drawing/2014/main" id="{71DD84C0-4555-EF0E-E8C4-153E1588C441}"/>
              </a:ext>
            </a:extLst>
          </p:cNvPr>
          <p:cNvPicPr>
            <a:picLocks noChangeAspect="1"/>
          </p:cNvPicPr>
          <p:nvPr userDrawn="1"/>
        </p:nvPicPr>
        <p:blipFill>
          <a:blip r:embed="rId68">
            <a:extLst>
              <a:ext uri="{96DAC541-7B7A-43D3-8B79-37D633B846F1}">
                <asvg:svgBlip xmlns:asvg="http://schemas.microsoft.com/office/drawing/2016/SVG/main" r:embed="rId69"/>
              </a:ext>
            </a:extLst>
          </a:blip>
          <a:stretch>
            <a:fillRect/>
          </a:stretch>
        </p:blipFill>
        <p:spPr>
          <a:xfrm>
            <a:off x="5784007" y="4254311"/>
            <a:ext cx="914400" cy="914400"/>
          </a:xfrm>
          <a:prstGeom prst="rect">
            <a:avLst/>
          </a:prstGeom>
        </p:spPr>
      </p:pic>
      <p:pic>
        <p:nvPicPr>
          <p:cNvPr id="38" name="Graphic 37" descr="Watering Plant with solid fill">
            <a:extLst>
              <a:ext uri="{FF2B5EF4-FFF2-40B4-BE49-F238E27FC236}">
                <a16:creationId xmlns:a16="http://schemas.microsoft.com/office/drawing/2014/main" id="{2C260741-F1CA-2B52-2A7A-3442CCAEA8C6}"/>
              </a:ext>
            </a:extLst>
          </p:cNvPr>
          <p:cNvPicPr>
            <a:picLocks noChangeAspect="1"/>
          </p:cNvPicPr>
          <p:nvPr userDrawn="1"/>
        </p:nvPicPr>
        <p:blipFill>
          <a:blip r:embed="rId70">
            <a:extLst>
              <a:ext uri="{96DAC541-7B7A-43D3-8B79-37D633B846F1}">
                <asvg:svgBlip xmlns:asvg="http://schemas.microsoft.com/office/drawing/2016/SVG/main" r:embed="rId71"/>
              </a:ext>
            </a:extLst>
          </a:blip>
          <a:stretch>
            <a:fillRect/>
          </a:stretch>
        </p:blipFill>
        <p:spPr>
          <a:xfrm>
            <a:off x="10209925" y="5313973"/>
            <a:ext cx="914400" cy="914400"/>
          </a:xfrm>
          <a:prstGeom prst="rect">
            <a:avLst/>
          </a:prstGeom>
        </p:spPr>
      </p:pic>
      <p:pic>
        <p:nvPicPr>
          <p:cNvPr id="39" name="Graphic 38" descr="Freight with solid fill">
            <a:extLst>
              <a:ext uri="{FF2B5EF4-FFF2-40B4-BE49-F238E27FC236}">
                <a16:creationId xmlns:a16="http://schemas.microsoft.com/office/drawing/2014/main" id="{290F3F0C-ED5F-852F-67C3-576D917C83FA}"/>
              </a:ext>
            </a:extLst>
          </p:cNvPr>
          <p:cNvPicPr>
            <a:picLocks noChangeAspect="1"/>
          </p:cNvPicPr>
          <p:nvPr userDrawn="1"/>
        </p:nvPicPr>
        <p:blipFill>
          <a:blip r:embed="rId72">
            <a:extLst>
              <a:ext uri="{96DAC541-7B7A-43D3-8B79-37D633B846F1}">
                <asvg:svgBlip xmlns:asvg="http://schemas.microsoft.com/office/drawing/2016/SVG/main" r:embed="rId73"/>
              </a:ext>
            </a:extLst>
          </a:blip>
          <a:stretch>
            <a:fillRect/>
          </a:stretch>
        </p:blipFill>
        <p:spPr>
          <a:xfrm>
            <a:off x="5881051" y="1231519"/>
            <a:ext cx="914400" cy="914400"/>
          </a:xfrm>
          <a:prstGeom prst="rect">
            <a:avLst/>
          </a:prstGeom>
        </p:spPr>
      </p:pic>
      <p:pic>
        <p:nvPicPr>
          <p:cNvPr id="40" name="Graphic 39" descr="Cherries with solid fill">
            <a:extLst>
              <a:ext uri="{FF2B5EF4-FFF2-40B4-BE49-F238E27FC236}">
                <a16:creationId xmlns:a16="http://schemas.microsoft.com/office/drawing/2014/main" id="{1506B6A8-4150-E340-C162-7FB2ED878625}"/>
              </a:ext>
            </a:extLst>
          </p:cNvPr>
          <p:cNvPicPr>
            <a:picLocks noChangeAspect="1"/>
          </p:cNvPicPr>
          <p:nvPr userDrawn="1"/>
        </p:nvPicPr>
        <p:blipFill>
          <a:blip r:embed="rId74">
            <a:extLst>
              <a:ext uri="{96DAC541-7B7A-43D3-8B79-37D633B846F1}">
                <asvg:svgBlip xmlns:asvg="http://schemas.microsoft.com/office/drawing/2016/SVG/main" r:embed="rId75"/>
              </a:ext>
            </a:extLst>
          </a:blip>
          <a:stretch>
            <a:fillRect/>
          </a:stretch>
        </p:blipFill>
        <p:spPr>
          <a:xfrm>
            <a:off x="5822513" y="3247382"/>
            <a:ext cx="914400" cy="914400"/>
          </a:xfrm>
          <a:prstGeom prst="rect">
            <a:avLst/>
          </a:prstGeom>
        </p:spPr>
      </p:pic>
      <p:pic>
        <p:nvPicPr>
          <p:cNvPr id="41" name="Graphic 40" descr="Magnifying glass with solid fill">
            <a:extLst>
              <a:ext uri="{FF2B5EF4-FFF2-40B4-BE49-F238E27FC236}">
                <a16:creationId xmlns:a16="http://schemas.microsoft.com/office/drawing/2014/main" id="{62DE76CF-D282-98AC-1479-99D89F8C3328}"/>
              </a:ext>
            </a:extLst>
          </p:cNvPr>
          <p:cNvPicPr>
            <a:picLocks noChangeAspect="1"/>
          </p:cNvPicPr>
          <p:nvPr userDrawn="1"/>
        </p:nvPicPr>
        <p:blipFill>
          <a:blip r:embed="rId76">
            <a:extLst>
              <a:ext uri="{96DAC541-7B7A-43D3-8B79-37D633B846F1}">
                <asvg:svgBlip xmlns:asvg="http://schemas.microsoft.com/office/drawing/2016/SVG/main" r:embed="rId77"/>
              </a:ext>
            </a:extLst>
          </a:blip>
          <a:stretch>
            <a:fillRect/>
          </a:stretch>
        </p:blipFill>
        <p:spPr>
          <a:xfrm>
            <a:off x="9597235" y="3261699"/>
            <a:ext cx="914400" cy="914400"/>
          </a:xfrm>
          <a:prstGeom prst="rect">
            <a:avLst/>
          </a:prstGeom>
        </p:spPr>
      </p:pic>
      <p:pic>
        <p:nvPicPr>
          <p:cNvPr id="42" name="Graphic 41" descr="Bug under magnifying glass with solid fill">
            <a:extLst>
              <a:ext uri="{FF2B5EF4-FFF2-40B4-BE49-F238E27FC236}">
                <a16:creationId xmlns:a16="http://schemas.microsoft.com/office/drawing/2014/main" id="{B5EC0FE3-4FAA-B03C-69AF-70ED9E3EFB80}"/>
              </a:ext>
            </a:extLst>
          </p:cNvPr>
          <p:cNvPicPr>
            <a:picLocks noChangeAspect="1"/>
          </p:cNvPicPr>
          <p:nvPr userDrawn="1"/>
        </p:nvPicPr>
        <p:blipFill>
          <a:blip r:embed="rId78">
            <a:extLst>
              <a:ext uri="{96DAC541-7B7A-43D3-8B79-37D633B846F1}">
                <asvg:svgBlip xmlns:asvg="http://schemas.microsoft.com/office/drawing/2016/SVG/main" r:embed="rId79"/>
              </a:ext>
            </a:extLst>
          </a:blip>
          <a:stretch>
            <a:fillRect/>
          </a:stretch>
        </p:blipFill>
        <p:spPr>
          <a:xfrm>
            <a:off x="8861441" y="2129643"/>
            <a:ext cx="914400" cy="914400"/>
          </a:xfrm>
          <a:prstGeom prst="rect">
            <a:avLst/>
          </a:prstGeom>
        </p:spPr>
      </p:pic>
      <p:pic>
        <p:nvPicPr>
          <p:cNvPr id="43" name="Graphic 42" descr="Fuel with solid fill">
            <a:extLst>
              <a:ext uri="{FF2B5EF4-FFF2-40B4-BE49-F238E27FC236}">
                <a16:creationId xmlns:a16="http://schemas.microsoft.com/office/drawing/2014/main" id="{ADC130DF-34A9-6211-0933-34FB1CF38651}"/>
              </a:ext>
            </a:extLst>
          </p:cNvPr>
          <p:cNvPicPr>
            <a:picLocks noChangeAspect="1"/>
          </p:cNvPicPr>
          <p:nvPr userDrawn="1"/>
        </p:nvPicPr>
        <p:blipFill>
          <a:blip r:embed="rId80">
            <a:extLst>
              <a:ext uri="{96DAC541-7B7A-43D3-8B79-37D633B846F1}">
                <asvg:svgBlip xmlns:asvg="http://schemas.microsoft.com/office/drawing/2016/SVG/main" r:embed="rId81"/>
              </a:ext>
            </a:extLst>
          </a:blip>
          <a:stretch>
            <a:fillRect/>
          </a:stretch>
        </p:blipFill>
        <p:spPr>
          <a:xfrm>
            <a:off x="6914046" y="1150592"/>
            <a:ext cx="914400" cy="914400"/>
          </a:xfrm>
          <a:prstGeom prst="rect">
            <a:avLst/>
          </a:prstGeom>
        </p:spPr>
      </p:pic>
      <p:pic>
        <p:nvPicPr>
          <p:cNvPr id="44" name="Graphic 43" descr="Health And Safety with solid fill">
            <a:extLst>
              <a:ext uri="{FF2B5EF4-FFF2-40B4-BE49-F238E27FC236}">
                <a16:creationId xmlns:a16="http://schemas.microsoft.com/office/drawing/2014/main" id="{659B6D06-14A8-E12B-4533-0B039CD3C737}"/>
              </a:ext>
            </a:extLst>
          </p:cNvPr>
          <p:cNvPicPr>
            <a:picLocks noChangeAspect="1"/>
          </p:cNvPicPr>
          <p:nvPr userDrawn="1"/>
        </p:nvPicPr>
        <p:blipFill>
          <a:blip r:embed="rId82">
            <a:extLst>
              <a:ext uri="{96DAC541-7B7A-43D3-8B79-37D633B846F1}">
                <asvg:svgBlip xmlns:asvg="http://schemas.microsoft.com/office/drawing/2016/SVG/main" r:embed="rId83"/>
              </a:ext>
            </a:extLst>
          </a:blip>
          <a:stretch>
            <a:fillRect/>
          </a:stretch>
        </p:blipFill>
        <p:spPr>
          <a:xfrm>
            <a:off x="6812340" y="4269323"/>
            <a:ext cx="914400" cy="914400"/>
          </a:xfrm>
          <a:prstGeom prst="rect">
            <a:avLst/>
          </a:prstGeom>
        </p:spPr>
      </p:pic>
      <p:pic>
        <p:nvPicPr>
          <p:cNvPr id="45" name="Graphic 44" descr="Piggy Bank with solid fill">
            <a:extLst>
              <a:ext uri="{FF2B5EF4-FFF2-40B4-BE49-F238E27FC236}">
                <a16:creationId xmlns:a16="http://schemas.microsoft.com/office/drawing/2014/main" id="{2D136765-EAAE-7BB4-F647-C7A31033FE73}"/>
              </a:ext>
            </a:extLst>
          </p:cNvPr>
          <p:cNvPicPr>
            <a:picLocks noChangeAspect="1"/>
          </p:cNvPicPr>
          <p:nvPr userDrawn="1"/>
        </p:nvPicPr>
        <p:blipFill>
          <a:blip r:embed="rId84">
            <a:extLst>
              <a:ext uri="{96DAC541-7B7A-43D3-8B79-37D633B846F1}">
                <asvg:svgBlip xmlns:asvg="http://schemas.microsoft.com/office/drawing/2016/SVG/main" r:embed="rId85"/>
              </a:ext>
            </a:extLst>
          </a:blip>
          <a:stretch>
            <a:fillRect/>
          </a:stretch>
        </p:blipFill>
        <p:spPr>
          <a:xfrm>
            <a:off x="9496596" y="4271157"/>
            <a:ext cx="914400" cy="914400"/>
          </a:xfrm>
          <a:prstGeom prst="rect">
            <a:avLst/>
          </a:prstGeom>
        </p:spPr>
      </p:pic>
      <p:pic>
        <p:nvPicPr>
          <p:cNvPr id="46" name="Graphic 45" descr="Internet with solid fill">
            <a:extLst>
              <a:ext uri="{FF2B5EF4-FFF2-40B4-BE49-F238E27FC236}">
                <a16:creationId xmlns:a16="http://schemas.microsoft.com/office/drawing/2014/main" id="{8E64AC05-E1FE-2FE8-2406-F764F4AA1081}"/>
              </a:ext>
            </a:extLst>
          </p:cNvPr>
          <p:cNvPicPr>
            <a:picLocks noChangeAspect="1"/>
          </p:cNvPicPr>
          <p:nvPr userDrawn="1"/>
        </p:nvPicPr>
        <p:blipFill>
          <a:blip r:embed="rId86">
            <a:extLst>
              <a:ext uri="{96DAC541-7B7A-43D3-8B79-37D633B846F1}">
                <asvg:svgBlip xmlns:asvg="http://schemas.microsoft.com/office/drawing/2016/SVG/main" r:embed="rId87"/>
              </a:ext>
            </a:extLst>
          </a:blip>
          <a:stretch>
            <a:fillRect/>
          </a:stretch>
        </p:blipFill>
        <p:spPr>
          <a:xfrm>
            <a:off x="7947041" y="1150592"/>
            <a:ext cx="914400" cy="914400"/>
          </a:xfrm>
          <a:prstGeom prst="rect">
            <a:avLst/>
          </a:prstGeom>
        </p:spPr>
      </p:pic>
      <p:pic>
        <p:nvPicPr>
          <p:cNvPr id="47" name="Graphic 46" descr="Call center with solid fill">
            <a:extLst>
              <a:ext uri="{FF2B5EF4-FFF2-40B4-BE49-F238E27FC236}">
                <a16:creationId xmlns:a16="http://schemas.microsoft.com/office/drawing/2014/main" id="{BF13E3E2-5538-25BB-537E-C7DF38643CAE}"/>
              </a:ext>
            </a:extLst>
          </p:cNvPr>
          <p:cNvPicPr>
            <a:picLocks noChangeAspect="1"/>
          </p:cNvPicPr>
          <p:nvPr userDrawn="1"/>
        </p:nvPicPr>
        <p:blipFill>
          <a:blip r:embed="rId88">
            <a:extLst>
              <a:ext uri="{96DAC541-7B7A-43D3-8B79-37D633B846F1}">
                <asvg:svgBlip xmlns:asvg="http://schemas.microsoft.com/office/drawing/2016/SVG/main" r:embed="rId89"/>
              </a:ext>
            </a:extLst>
          </a:blip>
          <a:stretch>
            <a:fillRect/>
          </a:stretch>
        </p:blipFill>
        <p:spPr>
          <a:xfrm>
            <a:off x="7738393" y="4205855"/>
            <a:ext cx="914400" cy="914400"/>
          </a:xfrm>
          <a:prstGeom prst="rect">
            <a:avLst/>
          </a:prstGeom>
        </p:spPr>
      </p:pic>
      <p:pic>
        <p:nvPicPr>
          <p:cNvPr id="48" name="Graphic 47" descr="List with solid fill">
            <a:extLst>
              <a:ext uri="{FF2B5EF4-FFF2-40B4-BE49-F238E27FC236}">
                <a16:creationId xmlns:a16="http://schemas.microsoft.com/office/drawing/2014/main" id="{13E63A88-41FD-D28D-8CE5-74CE0170C8C7}"/>
              </a:ext>
            </a:extLst>
          </p:cNvPr>
          <p:cNvPicPr>
            <a:picLocks noChangeAspect="1"/>
          </p:cNvPicPr>
          <p:nvPr userDrawn="1"/>
        </p:nvPicPr>
        <p:blipFill>
          <a:blip r:embed="rId90">
            <a:extLst>
              <a:ext uri="{96DAC541-7B7A-43D3-8B79-37D633B846F1}">
                <asvg:svgBlip xmlns:asvg="http://schemas.microsoft.com/office/drawing/2016/SVG/main" r:embed="rId91"/>
              </a:ext>
            </a:extLst>
          </a:blip>
          <a:stretch>
            <a:fillRect/>
          </a:stretch>
        </p:blipFill>
        <p:spPr>
          <a:xfrm>
            <a:off x="9721616" y="1064091"/>
            <a:ext cx="914400" cy="914400"/>
          </a:xfrm>
          <a:prstGeom prst="rect">
            <a:avLst/>
          </a:prstGeom>
        </p:spPr>
      </p:pic>
      <p:pic>
        <p:nvPicPr>
          <p:cNvPr id="49" name="Graphic 48" descr="Upward trend with solid fill">
            <a:extLst>
              <a:ext uri="{FF2B5EF4-FFF2-40B4-BE49-F238E27FC236}">
                <a16:creationId xmlns:a16="http://schemas.microsoft.com/office/drawing/2014/main" id="{C0FED7BB-0ED4-64FB-A215-66C46B768217}"/>
              </a:ext>
            </a:extLst>
          </p:cNvPr>
          <p:cNvPicPr>
            <a:picLocks noChangeAspect="1"/>
          </p:cNvPicPr>
          <p:nvPr userDrawn="1"/>
        </p:nvPicPr>
        <p:blipFill>
          <a:blip r:embed="rId92">
            <a:extLst>
              <a:ext uri="{96DAC541-7B7A-43D3-8B79-37D633B846F1}">
                <asvg:svgBlip xmlns:asvg="http://schemas.microsoft.com/office/drawing/2016/SVG/main" r:embed="rId93"/>
              </a:ext>
            </a:extLst>
          </a:blip>
          <a:stretch>
            <a:fillRect/>
          </a:stretch>
        </p:blipFill>
        <p:spPr>
          <a:xfrm>
            <a:off x="11128886" y="4315196"/>
            <a:ext cx="914400" cy="914400"/>
          </a:xfrm>
          <a:prstGeom prst="rect">
            <a:avLst/>
          </a:prstGeom>
        </p:spPr>
      </p:pic>
      <p:pic>
        <p:nvPicPr>
          <p:cNvPr id="50" name="Graphic 49" descr="Sustainability with solid fill">
            <a:extLst>
              <a:ext uri="{FF2B5EF4-FFF2-40B4-BE49-F238E27FC236}">
                <a16:creationId xmlns:a16="http://schemas.microsoft.com/office/drawing/2014/main" id="{5AE7F681-0FA3-C297-6974-FBD357D9D577}"/>
              </a:ext>
            </a:extLst>
          </p:cNvPr>
          <p:cNvPicPr>
            <a:picLocks noChangeAspect="1"/>
          </p:cNvPicPr>
          <p:nvPr userDrawn="1"/>
        </p:nvPicPr>
        <p:blipFill>
          <a:blip r:embed="rId94">
            <a:extLst>
              <a:ext uri="{96DAC541-7B7A-43D3-8B79-37D633B846F1}">
                <asvg:svgBlip xmlns:asvg="http://schemas.microsoft.com/office/drawing/2016/SVG/main" r:embed="rId95"/>
              </a:ext>
            </a:extLst>
          </a:blip>
          <a:stretch>
            <a:fillRect/>
          </a:stretch>
        </p:blipFill>
        <p:spPr>
          <a:xfrm>
            <a:off x="10553769" y="3245659"/>
            <a:ext cx="914400" cy="914400"/>
          </a:xfrm>
          <a:prstGeom prst="rect">
            <a:avLst/>
          </a:prstGeom>
        </p:spPr>
      </p:pic>
      <p:pic>
        <p:nvPicPr>
          <p:cNvPr id="51" name="Graphic 50" descr="Management with solid fill">
            <a:extLst>
              <a:ext uri="{FF2B5EF4-FFF2-40B4-BE49-F238E27FC236}">
                <a16:creationId xmlns:a16="http://schemas.microsoft.com/office/drawing/2014/main" id="{A1806BB0-DFDA-0360-2215-EA9F56DDAD8F}"/>
              </a:ext>
            </a:extLst>
          </p:cNvPr>
          <p:cNvPicPr>
            <a:picLocks noChangeAspect="1"/>
          </p:cNvPicPr>
          <p:nvPr userDrawn="1"/>
        </p:nvPicPr>
        <p:blipFill>
          <a:blip r:embed="rId96">
            <a:extLst>
              <a:ext uri="{96DAC541-7B7A-43D3-8B79-37D633B846F1}">
                <asvg:svgBlip xmlns:asvg="http://schemas.microsoft.com/office/drawing/2016/SVG/main" r:embed="rId97"/>
              </a:ext>
            </a:extLst>
          </a:blip>
          <a:stretch>
            <a:fillRect/>
          </a:stretch>
        </p:blipFill>
        <p:spPr>
          <a:xfrm>
            <a:off x="8618741" y="4307516"/>
            <a:ext cx="914400" cy="914400"/>
          </a:xfrm>
          <a:prstGeom prst="rect">
            <a:avLst/>
          </a:prstGeom>
        </p:spPr>
      </p:pic>
      <p:pic>
        <p:nvPicPr>
          <p:cNvPr id="52" name="Graphic 51" descr="Microscope with solid fill">
            <a:extLst>
              <a:ext uri="{FF2B5EF4-FFF2-40B4-BE49-F238E27FC236}">
                <a16:creationId xmlns:a16="http://schemas.microsoft.com/office/drawing/2014/main" id="{22427086-E202-A0DD-94C7-6ABC915D2477}"/>
              </a:ext>
            </a:extLst>
          </p:cNvPr>
          <p:cNvPicPr>
            <a:picLocks noChangeAspect="1"/>
          </p:cNvPicPr>
          <p:nvPr userDrawn="1"/>
        </p:nvPicPr>
        <p:blipFill>
          <a:blip r:embed="rId98">
            <a:extLst>
              <a:ext uri="{96DAC541-7B7A-43D3-8B79-37D633B846F1}">
                <asvg:svgBlip xmlns:asvg="http://schemas.microsoft.com/office/drawing/2016/SVG/main" r:embed="rId99"/>
              </a:ext>
            </a:extLst>
          </a:blip>
          <a:stretch>
            <a:fillRect/>
          </a:stretch>
        </p:blipFill>
        <p:spPr>
          <a:xfrm>
            <a:off x="9355251" y="5283205"/>
            <a:ext cx="914400" cy="914400"/>
          </a:xfrm>
          <a:prstGeom prst="rect">
            <a:avLst/>
          </a:prstGeom>
        </p:spPr>
      </p:pic>
      <p:pic>
        <p:nvPicPr>
          <p:cNvPr id="53" name="Graphic 52" descr="Butterfly with solid fill">
            <a:extLst>
              <a:ext uri="{FF2B5EF4-FFF2-40B4-BE49-F238E27FC236}">
                <a16:creationId xmlns:a16="http://schemas.microsoft.com/office/drawing/2014/main" id="{92C35228-58A7-4CD6-3169-40627E66C9F8}"/>
              </a:ext>
            </a:extLst>
          </p:cNvPr>
          <p:cNvPicPr>
            <a:picLocks noChangeAspect="1"/>
          </p:cNvPicPr>
          <p:nvPr userDrawn="1"/>
        </p:nvPicPr>
        <p:blipFill>
          <a:blip r:embed="rId100">
            <a:extLst>
              <a:ext uri="{96DAC541-7B7A-43D3-8B79-37D633B846F1}">
                <asvg:svgBlip xmlns:asvg="http://schemas.microsoft.com/office/drawing/2016/SVG/main" r:embed="rId101"/>
              </a:ext>
            </a:extLst>
          </a:blip>
          <a:stretch>
            <a:fillRect/>
          </a:stretch>
        </p:blipFill>
        <p:spPr>
          <a:xfrm>
            <a:off x="7882550" y="2135425"/>
            <a:ext cx="914400" cy="914400"/>
          </a:xfrm>
          <a:prstGeom prst="rect">
            <a:avLst/>
          </a:prstGeom>
        </p:spPr>
      </p:pic>
      <p:pic>
        <p:nvPicPr>
          <p:cNvPr id="54" name="Graphic 53" descr="Daily calendar with solid fill">
            <a:extLst>
              <a:ext uri="{FF2B5EF4-FFF2-40B4-BE49-F238E27FC236}">
                <a16:creationId xmlns:a16="http://schemas.microsoft.com/office/drawing/2014/main" id="{924CC780-2E46-15C8-89CF-E800D265C219}"/>
              </a:ext>
            </a:extLst>
          </p:cNvPr>
          <p:cNvPicPr>
            <a:picLocks noChangeAspect="1"/>
          </p:cNvPicPr>
          <p:nvPr userDrawn="1"/>
        </p:nvPicPr>
        <p:blipFill>
          <a:blip r:embed="rId102">
            <a:extLst>
              <a:ext uri="{96DAC541-7B7A-43D3-8B79-37D633B846F1}">
                <asvg:svgBlip xmlns:asvg="http://schemas.microsoft.com/office/drawing/2016/SVG/main" r:embed="rId103"/>
              </a:ext>
            </a:extLst>
          </a:blip>
          <a:stretch>
            <a:fillRect/>
          </a:stretch>
        </p:blipFill>
        <p:spPr>
          <a:xfrm>
            <a:off x="10553769" y="1061672"/>
            <a:ext cx="914400" cy="914400"/>
          </a:xfrm>
          <a:prstGeom prst="rect">
            <a:avLst/>
          </a:prstGeom>
        </p:spPr>
      </p:pic>
      <p:pic>
        <p:nvPicPr>
          <p:cNvPr id="55" name="Graphic 54" descr="Shield Tick with solid fill">
            <a:extLst>
              <a:ext uri="{FF2B5EF4-FFF2-40B4-BE49-F238E27FC236}">
                <a16:creationId xmlns:a16="http://schemas.microsoft.com/office/drawing/2014/main" id="{044B2624-8357-2421-7097-397923C75A79}"/>
              </a:ext>
            </a:extLst>
          </p:cNvPr>
          <p:cNvPicPr>
            <a:picLocks noChangeAspect="1"/>
          </p:cNvPicPr>
          <p:nvPr userDrawn="1"/>
        </p:nvPicPr>
        <p:blipFill>
          <a:blip r:embed="rId104">
            <a:extLst>
              <a:ext uri="{96DAC541-7B7A-43D3-8B79-37D633B846F1}">
                <asvg:svgBlip xmlns:asvg="http://schemas.microsoft.com/office/drawing/2016/SVG/main" r:embed="rId105"/>
              </a:ext>
            </a:extLst>
          </a:blip>
          <a:stretch>
            <a:fillRect/>
          </a:stretch>
        </p:blipFill>
        <p:spPr>
          <a:xfrm>
            <a:off x="7738393" y="3245659"/>
            <a:ext cx="914400" cy="914400"/>
          </a:xfrm>
          <a:prstGeom prst="rect">
            <a:avLst/>
          </a:prstGeom>
        </p:spPr>
      </p:pic>
      <p:pic>
        <p:nvPicPr>
          <p:cNvPr id="56" name="Graphic 55" descr="Compost with solid fill">
            <a:extLst>
              <a:ext uri="{FF2B5EF4-FFF2-40B4-BE49-F238E27FC236}">
                <a16:creationId xmlns:a16="http://schemas.microsoft.com/office/drawing/2014/main" id="{6EB20C05-623C-945D-545D-2B3BB62199DF}"/>
              </a:ext>
            </a:extLst>
          </p:cNvPr>
          <p:cNvPicPr>
            <a:picLocks noChangeAspect="1"/>
          </p:cNvPicPr>
          <p:nvPr userDrawn="1"/>
        </p:nvPicPr>
        <p:blipFill>
          <a:blip r:embed="rId106">
            <a:extLst>
              <a:ext uri="{96DAC541-7B7A-43D3-8B79-37D633B846F1}">
                <asvg:svgBlip xmlns:asvg="http://schemas.microsoft.com/office/drawing/2016/SVG/main" r:embed="rId107"/>
              </a:ext>
            </a:extLst>
          </a:blip>
          <a:stretch>
            <a:fillRect/>
          </a:stretch>
        </p:blipFill>
        <p:spPr>
          <a:xfrm>
            <a:off x="8668359" y="3261699"/>
            <a:ext cx="914400" cy="914400"/>
          </a:xfrm>
          <a:prstGeom prst="rect">
            <a:avLst/>
          </a:prstGeom>
        </p:spPr>
      </p:pic>
      <p:pic>
        <p:nvPicPr>
          <p:cNvPr id="57" name="Graphic 56" descr="Duck with solid fill">
            <a:extLst>
              <a:ext uri="{FF2B5EF4-FFF2-40B4-BE49-F238E27FC236}">
                <a16:creationId xmlns:a16="http://schemas.microsoft.com/office/drawing/2014/main" id="{4DD313EE-8AED-FB3D-DBE1-7A10C6006A7B}"/>
              </a:ext>
            </a:extLst>
          </p:cNvPr>
          <p:cNvPicPr>
            <a:picLocks noChangeAspect="1"/>
          </p:cNvPicPr>
          <p:nvPr userDrawn="1"/>
        </p:nvPicPr>
        <p:blipFill>
          <a:blip r:embed="rId108">
            <a:extLst>
              <a:ext uri="{96DAC541-7B7A-43D3-8B79-37D633B846F1}">
                <asvg:svgBlip xmlns:asvg="http://schemas.microsoft.com/office/drawing/2016/SVG/main" r:embed="rId109"/>
              </a:ext>
            </a:extLst>
          </a:blip>
          <a:stretch>
            <a:fillRect/>
          </a:stretch>
        </p:blipFill>
        <p:spPr>
          <a:xfrm>
            <a:off x="4766575" y="2198706"/>
            <a:ext cx="914400" cy="914400"/>
          </a:xfrm>
          <a:prstGeom prst="rect">
            <a:avLst/>
          </a:prstGeom>
        </p:spPr>
      </p:pic>
      <p:pic>
        <p:nvPicPr>
          <p:cNvPr id="58" name="Graphic 57" descr="Chat with solid fill">
            <a:extLst>
              <a:ext uri="{FF2B5EF4-FFF2-40B4-BE49-F238E27FC236}">
                <a16:creationId xmlns:a16="http://schemas.microsoft.com/office/drawing/2014/main" id="{CF4581CD-E9FA-B876-355E-9451D5122B1D}"/>
              </a:ext>
            </a:extLst>
          </p:cNvPr>
          <p:cNvPicPr>
            <a:picLocks noChangeAspect="1"/>
          </p:cNvPicPr>
          <p:nvPr userDrawn="1"/>
        </p:nvPicPr>
        <p:blipFill>
          <a:blip r:embed="rId110">
            <a:extLst>
              <a:ext uri="{96DAC541-7B7A-43D3-8B79-37D633B846F1}">
                <asvg:svgBlip xmlns:asvg="http://schemas.microsoft.com/office/drawing/2016/SVG/main" r:embed="rId111"/>
              </a:ext>
            </a:extLst>
          </a:blip>
          <a:stretch>
            <a:fillRect/>
          </a:stretch>
        </p:blipFill>
        <p:spPr>
          <a:xfrm>
            <a:off x="11134942" y="5289399"/>
            <a:ext cx="914400" cy="914400"/>
          </a:xfrm>
          <a:prstGeom prst="rect">
            <a:avLst/>
          </a:prstGeom>
        </p:spPr>
      </p:pic>
      <p:pic>
        <p:nvPicPr>
          <p:cNvPr id="59" name="Graphic 58" descr="Email with solid fill">
            <a:extLst>
              <a:ext uri="{FF2B5EF4-FFF2-40B4-BE49-F238E27FC236}">
                <a16:creationId xmlns:a16="http://schemas.microsoft.com/office/drawing/2014/main" id="{1F30F205-F3FF-061D-9800-D9D8EF0746EC}"/>
              </a:ext>
            </a:extLst>
          </p:cNvPr>
          <p:cNvPicPr>
            <a:picLocks noChangeAspect="1"/>
          </p:cNvPicPr>
          <p:nvPr userDrawn="1"/>
        </p:nvPicPr>
        <p:blipFill>
          <a:blip r:embed="rId112">
            <a:extLst>
              <a:ext uri="{96DAC541-7B7A-43D3-8B79-37D633B846F1}">
                <asvg:svgBlip xmlns:asvg="http://schemas.microsoft.com/office/drawing/2016/SVG/main" r:embed="rId113"/>
              </a:ext>
            </a:extLst>
          </a:blip>
          <a:stretch>
            <a:fillRect/>
          </a:stretch>
        </p:blipFill>
        <p:spPr>
          <a:xfrm>
            <a:off x="9843542" y="2125960"/>
            <a:ext cx="914400" cy="914400"/>
          </a:xfrm>
          <a:prstGeom prst="rect">
            <a:avLst/>
          </a:prstGeom>
        </p:spPr>
      </p:pic>
      <p:pic>
        <p:nvPicPr>
          <p:cNvPr id="60" name="Graphic 59" descr="Receiver with solid fill">
            <a:extLst>
              <a:ext uri="{FF2B5EF4-FFF2-40B4-BE49-F238E27FC236}">
                <a16:creationId xmlns:a16="http://schemas.microsoft.com/office/drawing/2014/main" id="{907B35B0-F7F2-0DB7-F130-6CF6CB94D41D}"/>
              </a:ext>
            </a:extLst>
          </p:cNvPr>
          <p:cNvPicPr>
            <a:picLocks noChangeAspect="1"/>
          </p:cNvPicPr>
          <p:nvPr userDrawn="1"/>
        </p:nvPicPr>
        <p:blipFill>
          <a:blip r:embed="rId114">
            <a:extLst>
              <a:ext uri="{96DAC541-7B7A-43D3-8B79-37D633B846F1}">
                <asvg:svgBlip xmlns:asvg="http://schemas.microsoft.com/office/drawing/2016/SVG/main" r:embed="rId115"/>
              </a:ext>
            </a:extLst>
          </a:blip>
          <a:stretch>
            <a:fillRect/>
          </a:stretch>
        </p:blipFill>
        <p:spPr>
          <a:xfrm>
            <a:off x="10817551" y="2153665"/>
            <a:ext cx="914400" cy="914400"/>
          </a:xfrm>
          <a:prstGeom prst="rect">
            <a:avLst/>
          </a:prstGeom>
        </p:spPr>
      </p:pic>
    </p:spTree>
    <p:extLst>
      <p:ext uri="{BB962C8B-B14F-4D97-AF65-F5344CB8AC3E}">
        <p14:creationId xmlns:p14="http://schemas.microsoft.com/office/powerpoint/2010/main" val="346779174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51556-AA2F-D149-1FF4-6524075374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4EAE29-4D05-D7C9-79D8-6940AE4D32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E897EA-96F8-B3C0-4B14-34EA01418E94}"/>
              </a:ext>
            </a:extLst>
          </p:cNvPr>
          <p:cNvSpPr>
            <a:spLocks noGrp="1"/>
          </p:cNvSpPr>
          <p:nvPr>
            <p:ph type="dt" sz="half" idx="10"/>
          </p:nvPr>
        </p:nvSpPr>
        <p:spPr/>
        <p:txBody>
          <a:bodyPr/>
          <a:lstStyle/>
          <a:p>
            <a:fld id="{110591F3-999E-464C-B971-4F287E9F089B}" type="datetimeFigureOut">
              <a:rPr lang="en-US" smtClean="0"/>
              <a:t>10/24/2024</a:t>
            </a:fld>
            <a:endParaRPr lang="en-US"/>
          </a:p>
        </p:txBody>
      </p:sp>
      <p:sp>
        <p:nvSpPr>
          <p:cNvPr id="5" name="Footer Placeholder 4">
            <a:extLst>
              <a:ext uri="{FF2B5EF4-FFF2-40B4-BE49-F238E27FC236}">
                <a16:creationId xmlns:a16="http://schemas.microsoft.com/office/drawing/2014/main" id="{8BB8924C-8449-EC5E-16E4-90ECE4B1D7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215B2D-8B23-751B-2A51-75B5935D199A}"/>
              </a:ext>
            </a:extLst>
          </p:cNvPr>
          <p:cNvSpPr>
            <a:spLocks noGrp="1"/>
          </p:cNvSpPr>
          <p:nvPr>
            <p:ph type="sldNum" sz="quarter" idx="12"/>
          </p:nvPr>
        </p:nvSpPr>
        <p:spPr/>
        <p:txBody>
          <a:bodyPr/>
          <a:lstStyle/>
          <a:p>
            <a:fld id="{ACE78303-FA4B-4AE2-A22C-FC07F3C73A33}" type="slidenum">
              <a:rPr lang="en-US" smtClean="0"/>
              <a:t>‹#›</a:t>
            </a:fld>
            <a:endParaRPr lang="en-US"/>
          </a:p>
        </p:txBody>
      </p:sp>
    </p:spTree>
    <p:extLst>
      <p:ext uri="{BB962C8B-B14F-4D97-AF65-F5344CB8AC3E}">
        <p14:creationId xmlns:p14="http://schemas.microsoft.com/office/powerpoint/2010/main" val="44011058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9B2B7-8BFA-D627-07C0-C80D984E86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CCE2A8-B4AE-F660-7E33-54A434E185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B885B8-F0F9-5E9D-300D-C282674B851E}"/>
              </a:ext>
            </a:extLst>
          </p:cNvPr>
          <p:cNvSpPr>
            <a:spLocks noGrp="1"/>
          </p:cNvSpPr>
          <p:nvPr>
            <p:ph type="dt" sz="half" idx="10"/>
          </p:nvPr>
        </p:nvSpPr>
        <p:spPr/>
        <p:txBody>
          <a:bodyPr/>
          <a:lstStyle/>
          <a:p>
            <a:fld id="{110591F3-999E-464C-B971-4F287E9F089B}" type="datetimeFigureOut">
              <a:rPr lang="en-US" smtClean="0"/>
              <a:t>10/24/2024</a:t>
            </a:fld>
            <a:endParaRPr lang="en-US"/>
          </a:p>
        </p:txBody>
      </p:sp>
      <p:sp>
        <p:nvSpPr>
          <p:cNvPr id="5" name="Footer Placeholder 4">
            <a:extLst>
              <a:ext uri="{FF2B5EF4-FFF2-40B4-BE49-F238E27FC236}">
                <a16:creationId xmlns:a16="http://schemas.microsoft.com/office/drawing/2014/main" id="{382EAF0C-6CDA-BDBE-CF7F-923AE8BFCD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74C6D8-5CF9-0E5D-0AFB-363A28247E0C}"/>
              </a:ext>
            </a:extLst>
          </p:cNvPr>
          <p:cNvSpPr>
            <a:spLocks noGrp="1"/>
          </p:cNvSpPr>
          <p:nvPr>
            <p:ph type="sldNum" sz="quarter" idx="12"/>
          </p:nvPr>
        </p:nvSpPr>
        <p:spPr/>
        <p:txBody>
          <a:bodyPr/>
          <a:lstStyle/>
          <a:p>
            <a:fld id="{ACE78303-FA4B-4AE2-A22C-FC07F3C73A33}" type="slidenum">
              <a:rPr lang="en-US" smtClean="0"/>
              <a:t>‹#›</a:t>
            </a:fld>
            <a:endParaRPr lang="en-US"/>
          </a:p>
        </p:txBody>
      </p:sp>
    </p:spTree>
    <p:extLst>
      <p:ext uri="{BB962C8B-B14F-4D97-AF65-F5344CB8AC3E}">
        <p14:creationId xmlns:p14="http://schemas.microsoft.com/office/powerpoint/2010/main" val="140592819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82AD5-EF50-B80E-16B0-6622C936F6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3AFEA8-5DC3-F0D9-A5E5-BBC330939C9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A60F97-1C03-0170-13DD-6123623709A9}"/>
              </a:ext>
            </a:extLst>
          </p:cNvPr>
          <p:cNvSpPr>
            <a:spLocks noGrp="1"/>
          </p:cNvSpPr>
          <p:nvPr>
            <p:ph type="dt" sz="half" idx="10"/>
          </p:nvPr>
        </p:nvSpPr>
        <p:spPr/>
        <p:txBody>
          <a:bodyPr/>
          <a:lstStyle/>
          <a:p>
            <a:fld id="{110591F3-999E-464C-B971-4F287E9F089B}" type="datetimeFigureOut">
              <a:rPr lang="en-US" smtClean="0"/>
              <a:t>10/24/2024</a:t>
            </a:fld>
            <a:endParaRPr lang="en-US"/>
          </a:p>
        </p:txBody>
      </p:sp>
      <p:sp>
        <p:nvSpPr>
          <p:cNvPr id="5" name="Footer Placeholder 4">
            <a:extLst>
              <a:ext uri="{FF2B5EF4-FFF2-40B4-BE49-F238E27FC236}">
                <a16:creationId xmlns:a16="http://schemas.microsoft.com/office/drawing/2014/main" id="{DF7D9140-52B9-53DD-70E9-A84034098F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744AD6-0024-B9E5-B2A2-B3F7F1387B61}"/>
              </a:ext>
            </a:extLst>
          </p:cNvPr>
          <p:cNvSpPr>
            <a:spLocks noGrp="1"/>
          </p:cNvSpPr>
          <p:nvPr>
            <p:ph type="sldNum" sz="quarter" idx="12"/>
          </p:nvPr>
        </p:nvSpPr>
        <p:spPr/>
        <p:txBody>
          <a:bodyPr/>
          <a:lstStyle/>
          <a:p>
            <a:fld id="{ACE78303-FA4B-4AE2-A22C-FC07F3C73A33}" type="slidenum">
              <a:rPr lang="en-US" smtClean="0"/>
              <a:t>‹#›</a:t>
            </a:fld>
            <a:endParaRPr lang="en-US"/>
          </a:p>
        </p:txBody>
      </p:sp>
    </p:spTree>
    <p:extLst>
      <p:ext uri="{BB962C8B-B14F-4D97-AF65-F5344CB8AC3E}">
        <p14:creationId xmlns:p14="http://schemas.microsoft.com/office/powerpoint/2010/main" val="791619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With Imag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4954D9-142A-ACBA-8CD3-977B2E7E2D5E}"/>
              </a:ext>
            </a:extLst>
          </p:cNvPr>
          <p:cNvSpPr>
            <a:spLocks noGrp="1"/>
          </p:cNvSpPr>
          <p:nvPr>
            <p:ph type="title" hasCustomPrompt="1"/>
          </p:nvPr>
        </p:nvSpPr>
        <p:spPr>
          <a:xfrm>
            <a:off x="371476" y="260351"/>
            <a:ext cx="5724524" cy="758824"/>
          </a:xfrm>
        </p:spPr>
        <p:txBody>
          <a:bodyPr/>
          <a:lstStyle>
            <a:lvl1pPr>
              <a:defRPr/>
            </a:lvl1pPr>
          </a:lstStyle>
          <a:p>
            <a:r>
              <a:rPr lang="en-US" dirty="0"/>
              <a:t>Agenda</a:t>
            </a:r>
          </a:p>
        </p:txBody>
      </p:sp>
      <p:sp>
        <p:nvSpPr>
          <p:cNvPr id="5" name="Content Placeholder 2">
            <a:extLst>
              <a:ext uri="{FF2B5EF4-FFF2-40B4-BE49-F238E27FC236}">
                <a16:creationId xmlns:a16="http://schemas.microsoft.com/office/drawing/2014/main" id="{E321B113-FAD0-E5B7-3EFE-07C4DF0FE9C2}"/>
              </a:ext>
            </a:extLst>
          </p:cNvPr>
          <p:cNvSpPr>
            <a:spLocks noGrp="1"/>
          </p:cNvSpPr>
          <p:nvPr>
            <p:ph idx="1"/>
          </p:nvPr>
        </p:nvSpPr>
        <p:spPr>
          <a:xfrm>
            <a:off x="371476" y="1233488"/>
            <a:ext cx="5724524" cy="4943475"/>
          </a:xfrm>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C3AF1B7-178A-5D4C-B7A4-C883F59E79C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sp>
        <p:nvSpPr>
          <p:cNvPr id="3" name="Content Placeholder 2">
            <a:extLst>
              <a:ext uri="{FF2B5EF4-FFF2-40B4-BE49-F238E27FC236}">
                <a16:creationId xmlns:a16="http://schemas.microsoft.com/office/drawing/2014/main" id="{7676E7A3-9301-0485-D47A-05C1093DDC94}"/>
              </a:ext>
            </a:extLst>
          </p:cNvPr>
          <p:cNvSpPr>
            <a:spLocks noGrp="1"/>
          </p:cNvSpPr>
          <p:nvPr>
            <p:ph sz="quarter" idx="13" hasCustomPrompt="1"/>
          </p:nvPr>
        </p:nvSpPr>
        <p:spPr>
          <a:xfrm>
            <a:off x="6200775" y="260350"/>
            <a:ext cx="5691188" cy="5916613"/>
          </a:xfrm>
        </p:spPr>
        <p:txBody>
          <a:bodyPr/>
          <a:lstStyle>
            <a:lvl1pPr marL="0" indent="0">
              <a:buNone/>
              <a:defRPr/>
            </a:lvl1pPr>
          </a:lstStyle>
          <a:p>
            <a:pPr lvl="0"/>
            <a:r>
              <a:rPr lang="en-US" dirty="0"/>
              <a:t>Click to add image</a:t>
            </a:r>
          </a:p>
        </p:txBody>
      </p:sp>
    </p:spTree>
    <p:extLst>
      <p:ext uri="{BB962C8B-B14F-4D97-AF65-F5344CB8AC3E}">
        <p14:creationId xmlns:p14="http://schemas.microsoft.com/office/powerpoint/2010/main" val="420407270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B08B9-FFAD-E1B4-460B-02AE1AF8BF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716F15-1FFC-3727-F9B3-510E599A7F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C62CEC-F530-4790-BF6B-F38C47E913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A947C0-E763-F0E1-4A6B-D7BDE523CB4B}"/>
              </a:ext>
            </a:extLst>
          </p:cNvPr>
          <p:cNvSpPr>
            <a:spLocks noGrp="1"/>
          </p:cNvSpPr>
          <p:nvPr>
            <p:ph type="dt" sz="half" idx="10"/>
          </p:nvPr>
        </p:nvSpPr>
        <p:spPr/>
        <p:txBody>
          <a:bodyPr/>
          <a:lstStyle/>
          <a:p>
            <a:fld id="{110591F3-999E-464C-B971-4F287E9F089B}" type="datetimeFigureOut">
              <a:rPr lang="en-US" smtClean="0"/>
              <a:t>10/24/2024</a:t>
            </a:fld>
            <a:endParaRPr lang="en-US"/>
          </a:p>
        </p:txBody>
      </p:sp>
      <p:sp>
        <p:nvSpPr>
          <p:cNvPr id="6" name="Footer Placeholder 5">
            <a:extLst>
              <a:ext uri="{FF2B5EF4-FFF2-40B4-BE49-F238E27FC236}">
                <a16:creationId xmlns:a16="http://schemas.microsoft.com/office/drawing/2014/main" id="{B37D0591-7EEB-96D7-0EBF-B10321DE70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4E4E5C-65C0-59A7-C2FA-FAC3BFEB0583}"/>
              </a:ext>
            </a:extLst>
          </p:cNvPr>
          <p:cNvSpPr>
            <a:spLocks noGrp="1"/>
          </p:cNvSpPr>
          <p:nvPr>
            <p:ph type="sldNum" sz="quarter" idx="12"/>
          </p:nvPr>
        </p:nvSpPr>
        <p:spPr/>
        <p:txBody>
          <a:bodyPr/>
          <a:lstStyle/>
          <a:p>
            <a:fld id="{ACE78303-FA4B-4AE2-A22C-FC07F3C73A33}" type="slidenum">
              <a:rPr lang="en-US" smtClean="0"/>
              <a:t>‹#›</a:t>
            </a:fld>
            <a:endParaRPr lang="en-US"/>
          </a:p>
        </p:txBody>
      </p:sp>
    </p:spTree>
    <p:extLst>
      <p:ext uri="{BB962C8B-B14F-4D97-AF65-F5344CB8AC3E}">
        <p14:creationId xmlns:p14="http://schemas.microsoft.com/office/powerpoint/2010/main" val="228324819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BE14-98C0-9A1C-C2CC-6EDD613258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F84AC0-8BB2-47A2-9AE6-D2C804D99B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3C3DF7-060D-B254-269D-3572F05F67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1EEE84-3149-A30F-5486-64880C1985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C181F9-3E48-35D7-16A8-A7406A2F4F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9B286D-1925-2836-D31F-F60CC1077836}"/>
              </a:ext>
            </a:extLst>
          </p:cNvPr>
          <p:cNvSpPr>
            <a:spLocks noGrp="1"/>
          </p:cNvSpPr>
          <p:nvPr>
            <p:ph type="dt" sz="half" idx="10"/>
          </p:nvPr>
        </p:nvSpPr>
        <p:spPr/>
        <p:txBody>
          <a:bodyPr/>
          <a:lstStyle/>
          <a:p>
            <a:fld id="{110591F3-999E-464C-B971-4F287E9F089B}" type="datetimeFigureOut">
              <a:rPr lang="en-US" smtClean="0"/>
              <a:t>10/24/2024</a:t>
            </a:fld>
            <a:endParaRPr lang="en-US"/>
          </a:p>
        </p:txBody>
      </p:sp>
      <p:sp>
        <p:nvSpPr>
          <p:cNvPr id="8" name="Footer Placeholder 7">
            <a:extLst>
              <a:ext uri="{FF2B5EF4-FFF2-40B4-BE49-F238E27FC236}">
                <a16:creationId xmlns:a16="http://schemas.microsoft.com/office/drawing/2014/main" id="{3267186B-01A1-9B33-DCEA-4E9C598ED5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FB357A-8687-8F11-3DFC-F146EB6464B4}"/>
              </a:ext>
            </a:extLst>
          </p:cNvPr>
          <p:cNvSpPr>
            <a:spLocks noGrp="1"/>
          </p:cNvSpPr>
          <p:nvPr>
            <p:ph type="sldNum" sz="quarter" idx="12"/>
          </p:nvPr>
        </p:nvSpPr>
        <p:spPr/>
        <p:txBody>
          <a:bodyPr/>
          <a:lstStyle/>
          <a:p>
            <a:fld id="{ACE78303-FA4B-4AE2-A22C-FC07F3C73A33}" type="slidenum">
              <a:rPr lang="en-US" smtClean="0"/>
              <a:t>‹#›</a:t>
            </a:fld>
            <a:endParaRPr lang="en-US"/>
          </a:p>
        </p:txBody>
      </p:sp>
    </p:spTree>
    <p:extLst>
      <p:ext uri="{BB962C8B-B14F-4D97-AF65-F5344CB8AC3E}">
        <p14:creationId xmlns:p14="http://schemas.microsoft.com/office/powerpoint/2010/main" val="405154261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513E1-CF9A-3D0C-8ED3-63BD643BAD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FCDC54-4B00-1BF3-BFBA-68FC593E328A}"/>
              </a:ext>
            </a:extLst>
          </p:cNvPr>
          <p:cNvSpPr>
            <a:spLocks noGrp="1"/>
          </p:cNvSpPr>
          <p:nvPr>
            <p:ph type="dt" sz="half" idx="10"/>
          </p:nvPr>
        </p:nvSpPr>
        <p:spPr/>
        <p:txBody>
          <a:bodyPr/>
          <a:lstStyle/>
          <a:p>
            <a:fld id="{110591F3-999E-464C-B971-4F287E9F089B}" type="datetimeFigureOut">
              <a:rPr lang="en-US" smtClean="0"/>
              <a:t>10/24/2024</a:t>
            </a:fld>
            <a:endParaRPr lang="en-US"/>
          </a:p>
        </p:txBody>
      </p:sp>
      <p:sp>
        <p:nvSpPr>
          <p:cNvPr id="4" name="Footer Placeholder 3">
            <a:extLst>
              <a:ext uri="{FF2B5EF4-FFF2-40B4-BE49-F238E27FC236}">
                <a16:creationId xmlns:a16="http://schemas.microsoft.com/office/drawing/2014/main" id="{B4592CF8-89A8-C9A4-CFF9-255415D26A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ACF838-4500-1CB8-31DF-DFA61060C048}"/>
              </a:ext>
            </a:extLst>
          </p:cNvPr>
          <p:cNvSpPr>
            <a:spLocks noGrp="1"/>
          </p:cNvSpPr>
          <p:nvPr>
            <p:ph type="sldNum" sz="quarter" idx="12"/>
          </p:nvPr>
        </p:nvSpPr>
        <p:spPr/>
        <p:txBody>
          <a:bodyPr/>
          <a:lstStyle/>
          <a:p>
            <a:fld id="{ACE78303-FA4B-4AE2-A22C-FC07F3C73A33}" type="slidenum">
              <a:rPr lang="en-US" smtClean="0"/>
              <a:t>‹#›</a:t>
            </a:fld>
            <a:endParaRPr lang="en-US"/>
          </a:p>
        </p:txBody>
      </p:sp>
    </p:spTree>
    <p:extLst>
      <p:ext uri="{BB962C8B-B14F-4D97-AF65-F5344CB8AC3E}">
        <p14:creationId xmlns:p14="http://schemas.microsoft.com/office/powerpoint/2010/main" val="401479963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03909F-F7F9-A6A1-C60C-312C84D0035D}"/>
              </a:ext>
            </a:extLst>
          </p:cNvPr>
          <p:cNvSpPr>
            <a:spLocks noGrp="1"/>
          </p:cNvSpPr>
          <p:nvPr>
            <p:ph type="dt" sz="half" idx="10"/>
          </p:nvPr>
        </p:nvSpPr>
        <p:spPr/>
        <p:txBody>
          <a:bodyPr/>
          <a:lstStyle/>
          <a:p>
            <a:fld id="{110591F3-999E-464C-B971-4F287E9F089B}" type="datetimeFigureOut">
              <a:rPr lang="en-US" smtClean="0"/>
              <a:t>10/24/2024</a:t>
            </a:fld>
            <a:endParaRPr lang="en-US"/>
          </a:p>
        </p:txBody>
      </p:sp>
      <p:sp>
        <p:nvSpPr>
          <p:cNvPr id="3" name="Footer Placeholder 2">
            <a:extLst>
              <a:ext uri="{FF2B5EF4-FFF2-40B4-BE49-F238E27FC236}">
                <a16:creationId xmlns:a16="http://schemas.microsoft.com/office/drawing/2014/main" id="{3D686EBC-700E-5B99-6997-D7C46C5E71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3405F3-D5A2-AC02-3E81-7A5B424354D0}"/>
              </a:ext>
            </a:extLst>
          </p:cNvPr>
          <p:cNvSpPr>
            <a:spLocks noGrp="1"/>
          </p:cNvSpPr>
          <p:nvPr>
            <p:ph type="sldNum" sz="quarter" idx="12"/>
          </p:nvPr>
        </p:nvSpPr>
        <p:spPr/>
        <p:txBody>
          <a:bodyPr/>
          <a:lstStyle/>
          <a:p>
            <a:fld id="{ACE78303-FA4B-4AE2-A22C-FC07F3C73A33}" type="slidenum">
              <a:rPr lang="en-US" smtClean="0"/>
              <a:t>‹#›</a:t>
            </a:fld>
            <a:endParaRPr lang="en-US"/>
          </a:p>
        </p:txBody>
      </p:sp>
    </p:spTree>
    <p:extLst>
      <p:ext uri="{BB962C8B-B14F-4D97-AF65-F5344CB8AC3E}">
        <p14:creationId xmlns:p14="http://schemas.microsoft.com/office/powerpoint/2010/main" val="255314481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AF731-A6DE-B8C9-D845-A46450C113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ED6418-DF99-56D4-8C4C-B239E91D99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F52C48-50F2-2333-A5AD-08BF379467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D4758F-2C42-450C-F115-3B2EFA211ABE}"/>
              </a:ext>
            </a:extLst>
          </p:cNvPr>
          <p:cNvSpPr>
            <a:spLocks noGrp="1"/>
          </p:cNvSpPr>
          <p:nvPr>
            <p:ph type="dt" sz="half" idx="10"/>
          </p:nvPr>
        </p:nvSpPr>
        <p:spPr/>
        <p:txBody>
          <a:bodyPr/>
          <a:lstStyle/>
          <a:p>
            <a:fld id="{110591F3-999E-464C-B971-4F287E9F089B}" type="datetimeFigureOut">
              <a:rPr lang="en-US" smtClean="0"/>
              <a:t>10/24/2024</a:t>
            </a:fld>
            <a:endParaRPr lang="en-US"/>
          </a:p>
        </p:txBody>
      </p:sp>
      <p:sp>
        <p:nvSpPr>
          <p:cNvPr id="6" name="Footer Placeholder 5">
            <a:extLst>
              <a:ext uri="{FF2B5EF4-FFF2-40B4-BE49-F238E27FC236}">
                <a16:creationId xmlns:a16="http://schemas.microsoft.com/office/drawing/2014/main" id="{68F684B1-7A1A-05CF-ECB7-8B05E1570B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762DB1-6A7D-19AA-F0A9-63E025F2A9BD}"/>
              </a:ext>
            </a:extLst>
          </p:cNvPr>
          <p:cNvSpPr>
            <a:spLocks noGrp="1"/>
          </p:cNvSpPr>
          <p:nvPr>
            <p:ph type="sldNum" sz="quarter" idx="12"/>
          </p:nvPr>
        </p:nvSpPr>
        <p:spPr/>
        <p:txBody>
          <a:bodyPr/>
          <a:lstStyle/>
          <a:p>
            <a:fld id="{ACE78303-FA4B-4AE2-A22C-FC07F3C73A33}" type="slidenum">
              <a:rPr lang="en-US" smtClean="0"/>
              <a:t>‹#›</a:t>
            </a:fld>
            <a:endParaRPr lang="en-US"/>
          </a:p>
        </p:txBody>
      </p:sp>
    </p:spTree>
    <p:extLst>
      <p:ext uri="{BB962C8B-B14F-4D97-AF65-F5344CB8AC3E}">
        <p14:creationId xmlns:p14="http://schemas.microsoft.com/office/powerpoint/2010/main" val="135185217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A1AC9-ECDB-3F4D-7109-D08A33ECCC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2E3D39-8023-35B8-DC06-2C8C57B716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188BB1-5FDA-5609-13D0-375424915E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2EEF49-1586-E78F-C6AB-B080E4B2B8AA}"/>
              </a:ext>
            </a:extLst>
          </p:cNvPr>
          <p:cNvSpPr>
            <a:spLocks noGrp="1"/>
          </p:cNvSpPr>
          <p:nvPr>
            <p:ph type="dt" sz="half" idx="10"/>
          </p:nvPr>
        </p:nvSpPr>
        <p:spPr/>
        <p:txBody>
          <a:bodyPr/>
          <a:lstStyle/>
          <a:p>
            <a:fld id="{110591F3-999E-464C-B971-4F287E9F089B}" type="datetimeFigureOut">
              <a:rPr lang="en-US" smtClean="0"/>
              <a:t>10/24/2024</a:t>
            </a:fld>
            <a:endParaRPr lang="en-US"/>
          </a:p>
        </p:txBody>
      </p:sp>
      <p:sp>
        <p:nvSpPr>
          <p:cNvPr id="6" name="Footer Placeholder 5">
            <a:extLst>
              <a:ext uri="{FF2B5EF4-FFF2-40B4-BE49-F238E27FC236}">
                <a16:creationId xmlns:a16="http://schemas.microsoft.com/office/drawing/2014/main" id="{EDAB4739-BAF6-2F50-797A-377FCD79C9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986C25-71ED-4FD6-39B6-FDB74D77D2EB}"/>
              </a:ext>
            </a:extLst>
          </p:cNvPr>
          <p:cNvSpPr>
            <a:spLocks noGrp="1"/>
          </p:cNvSpPr>
          <p:nvPr>
            <p:ph type="sldNum" sz="quarter" idx="12"/>
          </p:nvPr>
        </p:nvSpPr>
        <p:spPr/>
        <p:txBody>
          <a:bodyPr/>
          <a:lstStyle/>
          <a:p>
            <a:fld id="{ACE78303-FA4B-4AE2-A22C-FC07F3C73A33}" type="slidenum">
              <a:rPr lang="en-US" smtClean="0"/>
              <a:t>‹#›</a:t>
            </a:fld>
            <a:endParaRPr lang="en-US"/>
          </a:p>
        </p:txBody>
      </p:sp>
    </p:spTree>
    <p:extLst>
      <p:ext uri="{BB962C8B-B14F-4D97-AF65-F5344CB8AC3E}">
        <p14:creationId xmlns:p14="http://schemas.microsoft.com/office/powerpoint/2010/main" val="406726932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64A9A-EE31-673F-5F3D-04047EF860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22C96C-4044-1871-B8FA-680D5D6104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C436A-E647-A288-2079-2410703FDF0F}"/>
              </a:ext>
            </a:extLst>
          </p:cNvPr>
          <p:cNvSpPr>
            <a:spLocks noGrp="1"/>
          </p:cNvSpPr>
          <p:nvPr>
            <p:ph type="dt" sz="half" idx="10"/>
          </p:nvPr>
        </p:nvSpPr>
        <p:spPr/>
        <p:txBody>
          <a:bodyPr/>
          <a:lstStyle/>
          <a:p>
            <a:fld id="{110591F3-999E-464C-B971-4F287E9F089B}" type="datetimeFigureOut">
              <a:rPr lang="en-US" smtClean="0"/>
              <a:t>10/24/2024</a:t>
            </a:fld>
            <a:endParaRPr lang="en-US"/>
          </a:p>
        </p:txBody>
      </p:sp>
      <p:sp>
        <p:nvSpPr>
          <p:cNvPr id="5" name="Footer Placeholder 4">
            <a:extLst>
              <a:ext uri="{FF2B5EF4-FFF2-40B4-BE49-F238E27FC236}">
                <a16:creationId xmlns:a16="http://schemas.microsoft.com/office/drawing/2014/main" id="{FF290E65-1AAD-2EAC-99E5-154A9AE1E7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6F273B-7751-E4CF-183D-EE8B1DF5AA0B}"/>
              </a:ext>
            </a:extLst>
          </p:cNvPr>
          <p:cNvSpPr>
            <a:spLocks noGrp="1"/>
          </p:cNvSpPr>
          <p:nvPr>
            <p:ph type="sldNum" sz="quarter" idx="12"/>
          </p:nvPr>
        </p:nvSpPr>
        <p:spPr/>
        <p:txBody>
          <a:bodyPr/>
          <a:lstStyle/>
          <a:p>
            <a:fld id="{ACE78303-FA4B-4AE2-A22C-FC07F3C73A33}" type="slidenum">
              <a:rPr lang="en-US" smtClean="0"/>
              <a:t>‹#›</a:t>
            </a:fld>
            <a:endParaRPr lang="en-US"/>
          </a:p>
        </p:txBody>
      </p:sp>
    </p:spTree>
    <p:extLst>
      <p:ext uri="{BB962C8B-B14F-4D97-AF65-F5344CB8AC3E}">
        <p14:creationId xmlns:p14="http://schemas.microsoft.com/office/powerpoint/2010/main" val="88000731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F1199B-8294-593A-E595-C5A2C09A96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EEE11D-450C-8631-2E37-2EEBB26E46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FCA763-C964-BD1C-4876-E0B27188F6F4}"/>
              </a:ext>
            </a:extLst>
          </p:cNvPr>
          <p:cNvSpPr>
            <a:spLocks noGrp="1"/>
          </p:cNvSpPr>
          <p:nvPr>
            <p:ph type="dt" sz="half" idx="10"/>
          </p:nvPr>
        </p:nvSpPr>
        <p:spPr/>
        <p:txBody>
          <a:bodyPr/>
          <a:lstStyle/>
          <a:p>
            <a:fld id="{110591F3-999E-464C-B971-4F287E9F089B}" type="datetimeFigureOut">
              <a:rPr lang="en-US" smtClean="0"/>
              <a:t>10/24/2024</a:t>
            </a:fld>
            <a:endParaRPr lang="en-US"/>
          </a:p>
        </p:txBody>
      </p:sp>
      <p:sp>
        <p:nvSpPr>
          <p:cNvPr id="5" name="Footer Placeholder 4">
            <a:extLst>
              <a:ext uri="{FF2B5EF4-FFF2-40B4-BE49-F238E27FC236}">
                <a16:creationId xmlns:a16="http://schemas.microsoft.com/office/drawing/2014/main" id="{6FA05237-0A0A-ADC3-B319-C6DEC36808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868434-676F-72C6-C727-E5F0574EB857}"/>
              </a:ext>
            </a:extLst>
          </p:cNvPr>
          <p:cNvSpPr>
            <a:spLocks noGrp="1"/>
          </p:cNvSpPr>
          <p:nvPr>
            <p:ph type="sldNum" sz="quarter" idx="12"/>
          </p:nvPr>
        </p:nvSpPr>
        <p:spPr/>
        <p:txBody>
          <a:bodyPr/>
          <a:lstStyle/>
          <a:p>
            <a:fld id="{ACE78303-FA4B-4AE2-A22C-FC07F3C73A33}" type="slidenum">
              <a:rPr lang="en-US" smtClean="0"/>
              <a:t>‹#›</a:t>
            </a:fld>
            <a:endParaRPr lang="en-US"/>
          </a:p>
        </p:txBody>
      </p:sp>
    </p:spTree>
    <p:extLst>
      <p:ext uri="{BB962C8B-B14F-4D97-AF65-F5344CB8AC3E}">
        <p14:creationId xmlns:p14="http://schemas.microsoft.com/office/powerpoint/2010/main" val="1163941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SDA Mission/Vision/Values">
    <p:spTree>
      <p:nvGrpSpPr>
        <p:cNvPr id="1" name=""/>
        <p:cNvGrpSpPr/>
        <p:nvPr/>
      </p:nvGrpSpPr>
      <p:grpSpPr>
        <a:xfrm>
          <a:off x="0" y="0"/>
          <a:ext cx="0" cy="0"/>
          <a:chOff x="0" y="0"/>
          <a:chExt cx="0" cy="0"/>
        </a:xfrm>
      </p:grpSpPr>
      <p:pic>
        <p:nvPicPr>
          <p:cNvPr id="8" name="Picture 7" descr="Rolling hills of wheat">
            <a:extLst>
              <a:ext uri="{FF2B5EF4-FFF2-40B4-BE49-F238E27FC236}">
                <a16:creationId xmlns:a16="http://schemas.microsoft.com/office/drawing/2014/main" id="{1756527E-2481-4E2C-0945-4BF75F8805FE}"/>
              </a:ext>
            </a:extLst>
          </p:cNvPr>
          <p:cNvPicPr>
            <a:picLocks noChangeAspect="1"/>
          </p:cNvPicPr>
          <p:nvPr userDrawn="1"/>
        </p:nvPicPr>
        <p:blipFill rotWithShape="1">
          <a:blip r:embed="rId2"/>
          <a:srcRect l="32226" r="19267"/>
          <a:stretch/>
        </p:blipFill>
        <p:spPr>
          <a:xfrm>
            <a:off x="523875" y="0"/>
            <a:ext cx="4991100" cy="6858000"/>
          </a:xfrm>
          <a:prstGeom prst="rect">
            <a:avLst/>
          </a:prstGeom>
        </p:spPr>
      </p:pic>
      <p:sp>
        <p:nvSpPr>
          <p:cNvPr id="23" name="Oval 22">
            <a:extLst>
              <a:ext uri="{FF2B5EF4-FFF2-40B4-BE49-F238E27FC236}">
                <a16:creationId xmlns:a16="http://schemas.microsoft.com/office/drawing/2014/main" id="{07C687F6-BB15-3075-A99F-05517FCFF9F7}"/>
              </a:ext>
            </a:extLst>
          </p:cNvPr>
          <p:cNvSpPr/>
          <p:nvPr userDrawn="1"/>
        </p:nvSpPr>
        <p:spPr>
          <a:xfrm>
            <a:off x="4850865" y="801338"/>
            <a:ext cx="1323975" cy="1323975"/>
          </a:xfrm>
          <a:prstGeom prst="ellipse">
            <a:avLst/>
          </a:prstGeom>
          <a:solidFill>
            <a:schemeClr val="accent4">
              <a:lumMod val="5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noFill/>
            </a:endParaRPr>
          </a:p>
        </p:txBody>
      </p:sp>
      <p:sp>
        <p:nvSpPr>
          <p:cNvPr id="6" name="Slide Number Placeholder 5">
            <a:extLst>
              <a:ext uri="{FF2B5EF4-FFF2-40B4-BE49-F238E27FC236}">
                <a16:creationId xmlns:a16="http://schemas.microsoft.com/office/drawing/2014/main" id="{8C3AF1B7-178A-5D4C-B7A4-C883F59E79C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pic>
        <p:nvPicPr>
          <p:cNvPr id="14" name="Graphic 13" descr="Bullseye with solid fill">
            <a:extLst>
              <a:ext uri="{FF2B5EF4-FFF2-40B4-BE49-F238E27FC236}">
                <a16:creationId xmlns:a16="http://schemas.microsoft.com/office/drawing/2014/main" id="{0E1819D4-1A86-C303-60FA-596C31CF56D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20913" y="976836"/>
            <a:ext cx="965549" cy="965549"/>
          </a:xfrm>
          <a:prstGeom prst="rect">
            <a:avLst/>
          </a:prstGeom>
        </p:spPr>
      </p:pic>
      <p:sp>
        <p:nvSpPr>
          <p:cNvPr id="16" name="TextBox 15">
            <a:extLst>
              <a:ext uri="{FF2B5EF4-FFF2-40B4-BE49-F238E27FC236}">
                <a16:creationId xmlns:a16="http://schemas.microsoft.com/office/drawing/2014/main" id="{7D642557-32A1-B3FD-1E48-58CBD9520A81}"/>
              </a:ext>
            </a:extLst>
          </p:cNvPr>
          <p:cNvSpPr txBox="1"/>
          <p:nvPr userDrawn="1"/>
        </p:nvSpPr>
        <p:spPr>
          <a:xfrm>
            <a:off x="6367361" y="856481"/>
            <a:ext cx="5653187" cy="1477328"/>
          </a:xfrm>
          <a:prstGeom prst="rect">
            <a:avLst/>
          </a:prstGeom>
          <a:noFill/>
        </p:spPr>
        <p:txBody>
          <a:bodyPr wrap="square">
            <a:spAutoFit/>
          </a:bodyPr>
          <a:lstStyle/>
          <a:p>
            <a:r>
              <a:rPr lang="en-US" b="0" cap="all" dirty="0">
                <a:effectLst/>
                <a:latin typeface="Franklin Gothic Demi" panose="020B0703020102020204" pitchFamily="34" charset="0"/>
              </a:rPr>
              <a:t>OUR MISSION</a:t>
            </a:r>
          </a:p>
          <a:p>
            <a:r>
              <a:rPr lang="en-US" b="0" spc="-50" baseline="0" dirty="0">
                <a:effectLst/>
              </a:rPr>
              <a:t>Through service, regulation, and advocacy, the Washington State Department of Agriculture (WSDA) supports the viability and vitality of agriculture while protecting consumers, public health, and the environment.</a:t>
            </a:r>
          </a:p>
        </p:txBody>
      </p:sp>
      <p:sp>
        <p:nvSpPr>
          <p:cNvPr id="24" name="Oval 23">
            <a:extLst>
              <a:ext uri="{FF2B5EF4-FFF2-40B4-BE49-F238E27FC236}">
                <a16:creationId xmlns:a16="http://schemas.microsoft.com/office/drawing/2014/main" id="{836FF4DA-3204-9F01-BF2B-B3AA1F7AF765}"/>
              </a:ext>
            </a:extLst>
          </p:cNvPr>
          <p:cNvSpPr/>
          <p:nvPr userDrawn="1"/>
        </p:nvSpPr>
        <p:spPr>
          <a:xfrm>
            <a:off x="4841699" y="2625273"/>
            <a:ext cx="1323975" cy="1323975"/>
          </a:xfrm>
          <a:prstGeom prst="ellipse">
            <a:avLst/>
          </a:prstGeom>
          <a:solidFill>
            <a:schemeClr val="accent3">
              <a:lumMod val="5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noFill/>
            </a:endParaRPr>
          </a:p>
        </p:txBody>
      </p:sp>
      <p:pic>
        <p:nvPicPr>
          <p:cNvPr id="12" name="Graphic 11" descr="Lightbulb and gear with solid fill">
            <a:extLst>
              <a:ext uri="{FF2B5EF4-FFF2-40B4-BE49-F238E27FC236}">
                <a16:creationId xmlns:a16="http://schemas.microsoft.com/office/drawing/2014/main" id="{40BA15A4-848E-D674-DB2F-0064503146C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979452" y="2753860"/>
            <a:ext cx="1066800" cy="1066800"/>
          </a:xfrm>
          <a:prstGeom prst="rect">
            <a:avLst/>
          </a:prstGeom>
        </p:spPr>
      </p:pic>
      <p:sp>
        <p:nvSpPr>
          <p:cNvPr id="25" name="Oval 24">
            <a:extLst>
              <a:ext uri="{FF2B5EF4-FFF2-40B4-BE49-F238E27FC236}">
                <a16:creationId xmlns:a16="http://schemas.microsoft.com/office/drawing/2014/main" id="{2BA0DBAE-F45A-F17E-ACA6-B553ECF368C3}"/>
              </a:ext>
            </a:extLst>
          </p:cNvPr>
          <p:cNvSpPr/>
          <p:nvPr userDrawn="1"/>
        </p:nvSpPr>
        <p:spPr>
          <a:xfrm>
            <a:off x="4850865" y="4449208"/>
            <a:ext cx="1323975" cy="1323975"/>
          </a:xfrm>
          <a:prstGeom prst="ellipse">
            <a:avLst/>
          </a:prstGeom>
          <a:solidFill>
            <a:schemeClr val="accent6">
              <a:lumMod val="5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noFill/>
            </a:endParaRPr>
          </a:p>
        </p:txBody>
      </p:sp>
      <p:sp>
        <p:nvSpPr>
          <p:cNvPr id="27" name="TextBox 26">
            <a:extLst>
              <a:ext uri="{FF2B5EF4-FFF2-40B4-BE49-F238E27FC236}">
                <a16:creationId xmlns:a16="http://schemas.microsoft.com/office/drawing/2014/main" id="{7015CC87-3361-2242-CFEB-6A1BEBD33E9D}"/>
              </a:ext>
            </a:extLst>
          </p:cNvPr>
          <p:cNvSpPr txBox="1"/>
          <p:nvPr userDrawn="1"/>
        </p:nvSpPr>
        <p:spPr>
          <a:xfrm>
            <a:off x="6362548" y="2584307"/>
            <a:ext cx="5653187" cy="1477328"/>
          </a:xfrm>
          <a:prstGeom prst="rect">
            <a:avLst/>
          </a:prstGeom>
          <a:noFill/>
        </p:spPr>
        <p:txBody>
          <a:bodyPr wrap="square">
            <a:spAutoFit/>
          </a:bodyPr>
          <a:lstStyle/>
          <a:p>
            <a:r>
              <a:rPr lang="en-US" b="0" cap="all" dirty="0">
                <a:effectLst/>
                <a:latin typeface="Franklin Gothic Demi" panose="020B0703020102020204" pitchFamily="34" charset="0"/>
              </a:rPr>
              <a:t>OUR VISION</a:t>
            </a:r>
          </a:p>
          <a:p>
            <a:r>
              <a:rPr lang="en-US" b="0" dirty="0">
                <a:effectLst/>
              </a:rPr>
              <a:t>Agriculture thrives across Washington, contributing to the health of the state's people, environment and economy. WSDA is both pro-active and responsive - a model of leadership, expertise and public service.</a:t>
            </a:r>
            <a:endParaRPr lang="en-US" dirty="0"/>
          </a:p>
        </p:txBody>
      </p:sp>
      <p:sp>
        <p:nvSpPr>
          <p:cNvPr id="29" name="TextBox 28">
            <a:extLst>
              <a:ext uri="{FF2B5EF4-FFF2-40B4-BE49-F238E27FC236}">
                <a16:creationId xmlns:a16="http://schemas.microsoft.com/office/drawing/2014/main" id="{3B2718C7-DF58-FF78-64EA-FC0DA0A7FF82}"/>
              </a:ext>
            </a:extLst>
          </p:cNvPr>
          <p:cNvSpPr txBox="1"/>
          <p:nvPr userDrawn="1"/>
        </p:nvSpPr>
        <p:spPr>
          <a:xfrm>
            <a:off x="6362548" y="4216799"/>
            <a:ext cx="5653187" cy="2308324"/>
          </a:xfrm>
          <a:prstGeom prst="rect">
            <a:avLst/>
          </a:prstGeom>
          <a:noFill/>
        </p:spPr>
        <p:txBody>
          <a:bodyPr wrap="square">
            <a:spAutoFit/>
          </a:bodyPr>
          <a:lstStyle/>
          <a:p>
            <a:r>
              <a:rPr lang="en-US" b="0" cap="all" dirty="0">
                <a:effectLst/>
                <a:latin typeface="Franklin Gothic Demi" panose="020B0703020102020204" pitchFamily="34" charset="0"/>
              </a:rPr>
              <a:t>OUR GUIDING PRINCIPLES</a:t>
            </a:r>
          </a:p>
          <a:p>
            <a:pPr marL="285750" indent="-285750">
              <a:buFont typeface="Arial" panose="020B0604020202020204" pitchFamily="34" charset="0"/>
              <a:buChar char="•"/>
            </a:pPr>
            <a:r>
              <a:rPr lang="en-US" b="0" dirty="0">
                <a:effectLst/>
              </a:rPr>
              <a:t>Serve the customer and the public.</a:t>
            </a:r>
          </a:p>
          <a:p>
            <a:pPr marL="285750" indent="-285750">
              <a:buFont typeface="Arial" panose="020B0604020202020204" pitchFamily="34" charset="0"/>
              <a:buChar char="•"/>
            </a:pPr>
            <a:r>
              <a:rPr lang="en-US" b="0" spc="-50" baseline="0" dirty="0">
                <a:effectLst/>
              </a:rPr>
              <a:t>Act with integrity, consistency, transparency, and respect.</a:t>
            </a:r>
          </a:p>
          <a:p>
            <a:pPr marL="285750" indent="-285750">
              <a:buFont typeface="Arial" panose="020B0604020202020204" pitchFamily="34" charset="0"/>
              <a:buChar char="•"/>
            </a:pPr>
            <a:r>
              <a:rPr lang="en-US" b="0" dirty="0">
                <a:effectLst/>
              </a:rPr>
              <a:t>Pursue practical, reasonable solutions.</a:t>
            </a:r>
          </a:p>
          <a:p>
            <a:pPr marL="285750" indent="-285750">
              <a:buFont typeface="Arial" panose="020B0604020202020204" pitchFamily="34" charset="0"/>
              <a:buChar char="•"/>
            </a:pPr>
            <a:r>
              <a:rPr lang="en-US" b="0" dirty="0">
                <a:effectLst/>
              </a:rPr>
              <a:t>Cultivate partnerships.</a:t>
            </a:r>
          </a:p>
          <a:p>
            <a:pPr marL="285750" indent="-285750">
              <a:buFont typeface="Arial" panose="020B0604020202020204" pitchFamily="34" charset="0"/>
              <a:buChar char="•"/>
            </a:pPr>
            <a:r>
              <a:rPr lang="en-US" b="0" dirty="0">
                <a:effectLst/>
              </a:rPr>
              <a:t>Use science and data to inform decisions.</a:t>
            </a:r>
          </a:p>
          <a:p>
            <a:pPr marL="285750" indent="-285750">
              <a:buFont typeface="Arial" panose="020B0604020202020204" pitchFamily="34" charset="0"/>
              <a:buChar char="•"/>
            </a:pPr>
            <a:r>
              <a:rPr lang="en-US" b="0" dirty="0">
                <a:effectLst/>
              </a:rPr>
              <a:t>Fulfill statutory responsibilities.</a:t>
            </a:r>
          </a:p>
          <a:p>
            <a:pPr marL="285750" indent="-285750">
              <a:buFont typeface="Arial" panose="020B0604020202020204" pitchFamily="34" charset="0"/>
              <a:buChar char="•"/>
            </a:pPr>
            <a:r>
              <a:rPr lang="en-US" b="0" dirty="0">
                <a:effectLst/>
              </a:rPr>
              <a:t>Anticipate the future.</a:t>
            </a:r>
          </a:p>
        </p:txBody>
      </p:sp>
      <p:pic>
        <p:nvPicPr>
          <p:cNvPr id="22" name="Picture 21" descr="A black and white map&#10;&#10;Description automatically generated">
            <a:extLst>
              <a:ext uri="{FF2B5EF4-FFF2-40B4-BE49-F238E27FC236}">
                <a16:creationId xmlns:a16="http://schemas.microsoft.com/office/drawing/2014/main" id="{9825EC9B-1E25-CBA5-2A00-9E264C9FF972}"/>
              </a:ext>
            </a:extLst>
          </p:cNvPr>
          <p:cNvPicPr>
            <a:picLocks noChangeAspect="1"/>
          </p:cNvPicPr>
          <p:nvPr userDrawn="1"/>
        </p:nvPicPr>
        <p:blipFill>
          <a:blip r:embed="rId7"/>
          <a:stretch>
            <a:fillRect/>
          </a:stretch>
        </p:blipFill>
        <p:spPr>
          <a:xfrm>
            <a:off x="4979452" y="4769636"/>
            <a:ext cx="1043150" cy="688189"/>
          </a:xfrm>
          <a:prstGeom prst="rect">
            <a:avLst/>
          </a:prstGeom>
        </p:spPr>
      </p:pic>
      <p:pic>
        <p:nvPicPr>
          <p:cNvPr id="20" name="Graphic 19" descr="Heart with solid fill">
            <a:extLst>
              <a:ext uri="{FF2B5EF4-FFF2-40B4-BE49-F238E27FC236}">
                <a16:creationId xmlns:a16="http://schemas.microsoft.com/office/drawing/2014/main" id="{BBC0FBC6-23A3-3905-8C0E-2C25027B2F9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288933" y="4830104"/>
            <a:ext cx="581026" cy="581026"/>
          </a:xfrm>
          <a:prstGeom prst="rect">
            <a:avLst/>
          </a:prstGeom>
        </p:spPr>
      </p:pic>
      <p:sp>
        <p:nvSpPr>
          <p:cNvPr id="2" name="TextBox 1">
            <a:extLst>
              <a:ext uri="{FF2B5EF4-FFF2-40B4-BE49-F238E27FC236}">
                <a16:creationId xmlns:a16="http://schemas.microsoft.com/office/drawing/2014/main" id="{1977B08B-BC71-6283-8B31-04D2A68F7D9C}"/>
              </a:ext>
            </a:extLst>
          </p:cNvPr>
          <p:cNvSpPr txBox="1"/>
          <p:nvPr userDrawn="1"/>
        </p:nvSpPr>
        <p:spPr>
          <a:xfrm>
            <a:off x="5501027" y="81562"/>
            <a:ext cx="6677025" cy="646331"/>
          </a:xfrm>
          <a:prstGeom prst="rect">
            <a:avLst/>
          </a:prstGeom>
          <a:noFill/>
        </p:spPr>
        <p:txBody>
          <a:bodyPr wrap="square" rtlCol="0">
            <a:spAutoFit/>
          </a:bodyPr>
          <a:lstStyle/>
          <a:p>
            <a:pPr algn="ctr"/>
            <a:r>
              <a:rPr lang="en-US" sz="3600" b="0" dirty="0">
                <a:latin typeface="Franklin Gothic Demi" panose="020B0703020102020204" pitchFamily="34" charset="0"/>
              </a:rPr>
              <a:t>What We Believe</a:t>
            </a:r>
          </a:p>
        </p:txBody>
      </p:sp>
    </p:spTree>
    <p:extLst>
      <p:ext uri="{BB962C8B-B14F-4D97-AF65-F5344CB8AC3E}">
        <p14:creationId xmlns:p14="http://schemas.microsoft.com/office/powerpoint/2010/main" val="2409349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_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1A59197-7C21-44E6-8A97-DE0ABD1E6909}"/>
              </a:ext>
            </a:extLst>
          </p:cNvPr>
          <p:cNvSpPr/>
          <p:nvPr userDrawn="1"/>
        </p:nvSpPr>
        <p:spPr>
          <a:xfrm>
            <a:off x="0" y="0"/>
            <a:ext cx="64135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016500" y="472281"/>
            <a:ext cx="7175500" cy="591343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hasCustomPrompt="1"/>
          </p:nvPr>
        </p:nvSpPr>
        <p:spPr>
          <a:xfrm>
            <a:off x="371476" y="1779589"/>
            <a:ext cx="4416424" cy="2182811"/>
          </a:xfrm>
        </p:spPr>
        <p:txBody>
          <a:bodyPr anchor="b">
            <a:normAutofit/>
          </a:bodyPr>
          <a:lstStyle>
            <a:lvl1pPr algn="l">
              <a:defRPr sz="5400">
                <a:solidFill>
                  <a:schemeClr val="bg1"/>
                </a:solidFill>
              </a:defRPr>
            </a:lvl1pPr>
          </a:lstStyle>
          <a:p>
            <a:r>
              <a:rPr lang="en-US" dirty="0"/>
              <a:t>Section Header</a:t>
            </a:r>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hasCustomPrompt="1"/>
          </p:nvPr>
        </p:nvSpPr>
        <p:spPr>
          <a:xfrm>
            <a:off x="371476" y="4079083"/>
            <a:ext cx="4416424" cy="976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Header subtitle</a:t>
            </a:r>
          </a:p>
        </p:txBody>
      </p:sp>
      <p:sp>
        <p:nvSpPr>
          <p:cNvPr id="8" name="Rectangle 7">
            <a:extLst>
              <a:ext uri="{FF2B5EF4-FFF2-40B4-BE49-F238E27FC236}">
                <a16:creationId xmlns:a16="http://schemas.microsoft.com/office/drawing/2014/main" id="{C1626B81-8882-4179-8C3A-BEA9BBEF2A62}"/>
              </a:ext>
            </a:extLst>
          </p:cNvPr>
          <p:cNvSpPr/>
          <p:nvPr userDrawn="1"/>
        </p:nvSpPr>
        <p:spPr>
          <a:xfrm>
            <a:off x="5016500" y="274320"/>
            <a:ext cx="3164523" cy="19796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4836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_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517DDCC-4521-4225-8F36-D4B39128409A}"/>
              </a:ext>
            </a:extLst>
          </p:cNvPr>
          <p:cNvSpPr/>
          <p:nvPr userDrawn="1"/>
        </p:nvSpPr>
        <p:spPr>
          <a:xfrm>
            <a:off x="8991600" y="3965574"/>
            <a:ext cx="3200400" cy="289242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16570C8-2343-4B74-AF97-DC7CE5D92865}"/>
              </a:ext>
            </a:extLst>
          </p:cNvPr>
          <p:cNvSpPr/>
          <p:nvPr userDrawn="1"/>
        </p:nvSpPr>
        <p:spPr>
          <a:xfrm>
            <a:off x="0" y="0"/>
            <a:ext cx="3200400" cy="289242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userDrawn="1">
            <p:ph type="pic" sz="quarter" idx="10"/>
          </p:nvPr>
        </p:nvSpPr>
        <p:spPr>
          <a:xfrm>
            <a:off x="371476" y="278606"/>
            <a:ext cx="11520487" cy="3150394"/>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4" name="Rectangle 13">
            <a:extLst>
              <a:ext uri="{FF2B5EF4-FFF2-40B4-BE49-F238E27FC236}">
                <a16:creationId xmlns:a16="http://schemas.microsoft.com/office/drawing/2014/main" id="{40B27536-7968-45BB-9FA8-DF1A47A47827}"/>
              </a:ext>
            </a:extLst>
          </p:cNvPr>
          <p:cNvSpPr/>
          <p:nvPr userDrawn="1"/>
        </p:nvSpPr>
        <p:spPr>
          <a:xfrm>
            <a:off x="371476" y="3429000"/>
            <a:ext cx="11520487" cy="2771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userDrawn="1">
            <p:ph type="ctrTitle" hasCustomPrompt="1"/>
          </p:nvPr>
        </p:nvSpPr>
        <p:spPr>
          <a:xfrm>
            <a:off x="1510507" y="3886201"/>
            <a:ext cx="9242424" cy="1104900"/>
          </a:xfrm>
        </p:spPr>
        <p:txBody>
          <a:bodyPr anchor="ctr">
            <a:normAutofit/>
          </a:bodyPr>
          <a:lstStyle>
            <a:lvl1pPr algn="ctr">
              <a:defRPr sz="5400">
                <a:solidFill>
                  <a:schemeClr val="accent2">
                    <a:lumMod val="50000"/>
                  </a:schemeClr>
                </a:solidFill>
              </a:defRPr>
            </a:lvl1pPr>
          </a:lstStyle>
          <a:p>
            <a:r>
              <a:rPr lang="en-US" dirty="0"/>
              <a:t>Section Header</a:t>
            </a:r>
          </a:p>
        </p:txBody>
      </p:sp>
      <p:sp>
        <p:nvSpPr>
          <p:cNvPr id="3" name="Subtitle 2">
            <a:extLst>
              <a:ext uri="{FF2B5EF4-FFF2-40B4-BE49-F238E27FC236}">
                <a16:creationId xmlns:a16="http://schemas.microsoft.com/office/drawing/2014/main" id="{A951C9A4-8764-4CB3-AC26-C957C0E84BCD}"/>
              </a:ext>
            </a:extLst>
          </p:cNvPr>
          <p:cNvSpPr>
            <a:spLocks noGrp="1"/>
          </p:cNvSpPr>
          <p:nvPr userDrawn="1">
            <p:ph type="subTitle" idx="1" hasCustomPrompt="1"/>
          </p:nvPr>
        </p:nvSpPr>
        <p:spPr>
          <a:xfrm>
            <a:off x="1510507" y="5130801"/>
            <a:ext cx="9242424" cy="533400"/>
          </a:xfrm>
        </p:spPr>
        <p:txBody>
          <a:bodyPr/>
          <a:lstStyle>
            <a:lvl1pPr marL="0" indent="0" algn="ctr">
              <a:buNone/>
              <a:defRPr sz="2400">
                <a:solidFill>
                  <a:schemeClr val="accent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Header subtitle</a:t>
            </a:r>
          </a:p>
        </p:txBody>
      </p:sp>
    </p:spTree>
    <p:extLst>
      <p:ext uri="{BB962C8B-B14F-4D97-AF65-F5344CB8AC3E}">
        <p14:creationId xmlns:p14="http://schemas.microsoft.com/office/powerpoint/2010/main" val="349434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sign Your Own Slide_1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B1732-E186-BB40-1121-C6C57AC6488E}"/>
              </a:ext>
            </a:extLst>
          </p:cNvPr>
          <p:cNvSpPr>
            <a:spLocks noGrp="1"/>
          </p:cNvSpPr>
          <p:nvPr>
            <p:ph type="title"/>
          </p:nvPr>
        </p:nvSpPr>
        <p:spPr/>
        <p:txBody>
          <a:bodyPr/>
          <a:lstStyle>
            <a:lvl1pPr>
              <a:defRPr>
                <a:latin typeface="Franklin Gothic Demi" panose="020B0703020102020204" pitchFamily="34"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0A1090E0-AC7E-8A21-BA33-222FA561244C}"/>
              </a:ext>
            </a:extLst>
          </p:cNvPr>
          <p:cNvSpPr>
            <a:spLocks noGrp="1"/>
          </p:cNvSpPr>
          <p:nvPr>
            <p:ph type="sldNum" sz="quarter" idx="10"/>
          </p:nvPr>
        </p:nvSpPr>
        <p:spPr/>
        <p:txBody>
          <a:bodyPr/>
          <a:lstStyle/>
          <a:p>
            <a:fld id="{03DC2DEF-D2FE-4B45-ABA4-9F153FD1C98A}" type="slidenum">
              <a:rPr lang="en-US" smtClean="0"/>
              <a:pPr/>
              <a:t>‹#›</a:t>
            </a:fld>
            <a:endParaRPr lang="en-US" dirty="0"/>
          </a:p>
        </p:txBody>
      </p:sp>
      <p:sp>
        <p:nvSpPr>
          <p:cNvPr id="5" name="Content Placeholder 4">
            <a:extLst>
              <a:ext uri="{FF2B5EF4-FFF2-40B4-BE49-F238E27FC236}">
                <a16:creationId xmlns:a16="http://schemas.microsoft.com/office/drawing/2014/main" id="{D8188F49-EB22-067E-AE1C-431C628636AD}"/>
              </a:ext>
            </a:extLst>
          </p:cNvPr>
          <p:cNvSpPr>
            <a:spLocks noGrp="1"/>
          </p:cNvSpPr>
          <p:nvPr>
            <p:ph sz="quarter" idx="11"/>
          </p:nvPr>
        </p:nvSpPr>
        <p:spPr>
          <a:xfrm>
            <a:off x="371475" y="1282700"/>
            <a:ext cx="11520487" cy="49657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69657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_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93C6CC-9D8D-4981-8106-72C617756BD8}"/>
              </a:ext>
            </a:extLst>
          </p:cNvPr>
          <p:cNvSpPr/>
          <p:nvPr userDrawn="1"/>
        </p:nvSpPr>
        <p:spPr>
          <a:xfrm>
            <a:off x="0" y="1389743"/>
            <a:ext cx="12192000" cy="407851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831850" y="2331584"/>
            <a:ext cx="10515600" cy="1500187"/>
          </a:xfrm>
        </p:spPr>
        <p:txBody>
          <a:bodyPr anchor="ctr"/>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E6F2E6F7-3BE5-4484-A73E-3EFDB7348BB5}"/>
              </a:ext>
            </a:extLst>
          </p:cNvPr>
          <p:cNvSpPr>
            <a:spLocks noGrp="1"/>
          </p:cNvSpPr>
          <p:nvPr>
            <p:ph type="body" idx="1"/>
          </p:nvPr>
        </p:nvSpPr>
        <p:spPr>
          <a:xfrm>
            <a:off x="831850" y="3968071"/>
            <a:ext cx="10515600" cy="80554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9" name="Rectangle 8">
            <a:extLst>
              <a:ext uri="{FF2B5EF4-FFF2-40B4-BE49-F238E27FC236}">
                <a16:creationId xmlns:a16="http://schemas.microsoft.com/office/drawing/2014/main" id="{919AEFA0-9379-4E32-9D66-976465036916}"/>
              </a:ext>
            </a:extLst>
          </p:cNvPr>
          <p:cNvSpPr/>
          <p:nvPr userDrawn="1"/>
        </p:nvSpPr>
        <p:spPr>
          <a:xfrm>
            <a:off x="371475" y="580571"/>
            <a:ext cx="1573439" cy="150018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4FFB43B-30D9-4055-B912-4E3C85B03657}"/>
              </a:ext>
            </a:extLst>
          </p:cNvPr>
          <p:cNvSpPr/>
          <p:nvPr userDrawn="1"/>
        </p:nvSpPr>
        <p:spPr>
          <a:xfrm>
            <a:off x="7097486" y="5105274"/>
            <a:ext cx="4794477" cy="72596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8814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_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4F93C6CC-9D8D-4981-8106-72C617756BD8}"/>
              </a:ext>
            </a:extLst>
          </p:cNvPr>
          <p:cNvSpPr/>
          <p:nvPr userDrawn="1"/>
        </p:nvSpPr>
        <p:spPr>
          <a:xfrm>
            <a:off x="-1" y="0"/>
            <a:ext cx="12191999" cy="685799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icture Placeholder 6">
            <a:extLst>
              <a:ext uri="{FF2B5EF4-FFF2-40B4-BE49-F238E27FC236}">
                <a16:creationId xmlns:a16="http://schemas.microsoft.com/office/drawing/2014/main" id="{391EAACA-1322-4E60-917E-C7408F539D5D}"/>
              </a:ext>
            </a:extLst>
          </p:cNvPr>
          <p:cNvSpPr>
            <a:spLocks noGrp="1"/>
          </p:cNvSpPr>
          <p:nvPr>
            <p:ph type="pic" sz="quarter" idx="13"/>
          </p:nvPr>
        </p:nvSpPr>
        <p:spPr>
          <a:xfrm>
            <a:off x="371476" y="348342"/>
            <a:ext cx="11484768" cy="613818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6" y="2797004"/>
            <a:ext cx="11484768" cy="1152866"/>
          </a:xfrm>
          <a:solidFill>
            <a:schemeClr val="accent3">
              <a:lumMod val="50000"/>
            </a:schemeClr>
          </a:solidFill>
        </p:spPr>
        <p:txBody>
          <a:bodyPr anchor="ctr"/>
          <a:lstStyle>
            <a:lvl1pPr>
              <a:defRPr sz="6000">
                <a:solidFill>
                  <a:schemeClr val="bg1"/>
                </a:solidFill>
              </a:defRPr>
            </a:lvl1pPr>
          </a:lstStyle>
          <a:p>
            <a:r>
              <a:rPr lang="en-US" noProof="0" dirty="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Tree>
    <p:extLst>
      <p:ext uri="{BB962C8B-B14F-4D97-AF65-F5344CB8AC3E}">
        <p14:creationId xmlns:p14="http://schemas.microsoft.com/office/powerpoint/2010/main" val="830657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_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5" y="3917949"/>
            <a:ext cx="6915150" cy="2268337"/>
          </a:xfrm>
        </p:spPr>
        <p:txBody>
          <a:bodyPr anchor="ctr"/>
          <a:lstStyle>
            <a:lvl1pPr>
              <a:defRPr sz="6000">
                <a:solidFill>
                  <a:schemeClr val="accent4">
                    <a:lumMod val="50000"/>
                  </a:schemeClr>
                </a:solidFill>
              </a:defRPr>
            </a:lvl1pPr>
          </a:lstStyle>
          <a:p>
            <a:r>
              <a:rPr lang="en-US" noProof="0" dirty="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5222179" y="2327274"/>
            <a:ext cx="2176462" cy="151129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25">
            <a:extLst>
              <a:ext uri="{FF2B5EF4-FFF2-40B4-BE49-F238E27FC236}">
                <a16:creationId xmlns:a16="http://schemas.microsoft.com/office/drawing/2014/main" id="{DFA0623C-0B34-4074-8AA0-6428A5AF07A3}"/>
              </a:ext>
            </a:extLst>
          </p:cNvPr>
          <p:cNvSpPr/>
          <p:nvPr userDrawn="1"/>
        </p:nvSpPr>
        <p:spPr>
          <a:xfrm>
            <a:off x="7468839" y="3917949"/>
            <a:ext cx="2176462" cy="228282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32">
            <a:extLst>
              <a:ext uri="{FF2B5EF4-FFF2-40B4-BE49-F238E27FC236}">
                <a16:creationId xmlns:a16="http://schemas.microsoft.com/office/drawing/2014/main" id="{B5D335A5-A601-4D8A-AEF5-F34792FF565A}"/>
              </a:ext>
            </a:extLst>
          </p:cNvPr>
          <p:cNvSpPr>
            <a:spLocks noGrp="1"/>
          </p:cNvSpPr>
          <p:nvPr>
            <p:ph type="pic" sz="quarter" idx="21"/>
          </p:nvPr>
        </p:nvSpPr>
        <p:spPr>
          <a:xfrm>
            <a:off x="371474" y="260351"/>
            <a:ext cx="11520489" cy="5940424"/>
          </a:xfrm>
          <a:custGeom>
            <a:avLst/>
            <a:gdLst>
              <a:gd name="connsiteX0" fmla="*/ 9344026 w 11520489"/>
              <a:gd name="connsiteY0" fmla="*/ 3657598 h 5940424"/>
              <a:gd name="connsiteX1" fmla="*/ 11520489 w 11520489"/>
              <a:gd name="connsiteY1" fmla="*/ 3657598 h 5940424"/>
              <a:gd name="connsiteX2" fmla="*/ 11520489 w 11520489"/>
              <a:gd name="connsiteY2" fmla="*/ 5940424 h 5940424"/>
              <a:gd name="connsiteX3" fmla="*/ 9344026 w 11520489"/>
              <a:gd name="connsiteY3" fmla="*/ 5940424 h 5940424"/>
              <a:gd name="connsiteX4" fmla="*/ 9344026 w 11520489"/>
              <a:gd name="connsiteY4" fmla="*/ 2066924 h 5940424"/>
              <a:gd name="connsiteX5" fmla="*/ 11520489 w 11520489"/>
              <a:gd name="connsiteY5" fmla="*/ 2066924 h 5940424"/>
              <a:gd name="connsiteX6" fmla="*/ 11520489 w 11520489"/>
              <a:gd name="connsiteY6" fmla="*/ 3578224 h 5940424"/>
              <a:gd name="connsiteX7" fmla="*/ 9344026 w 11520489"/>
              <a:gd name="connsiteY7" fmla="*/ 3578224 h 5940424"/>
              <a:gd name="connsiteX8" fmla="*/ 7097365 w 11520489"/>
              <a:gd name="connsiteY8" fmla="*/ 2066924 h 5940424"/>
              <a:gd name="connsiteX9" fmla="*/ 9273828 w 11520489"/>
              <a:gd name="connsiteY9" fmla="*/ 2066924 h 5940424"/>
              <a:gd name="connsiteX10" fmla="*/ 9273828 w 11520489"/>
              <a:gd name="connsiteY10" fmla="*/ 3578224 h 5940424"/>
              <a:gd name="connsiteX11" fmla="*/ 7097365 w 11520489"/>
              <a:gd name="connsiteY11" fmla="*/ 3578224 h 5940424"/>
              <a:gd name="connsiteX12" fmla="*/ 2604044 w 11520489"/>
              <a:gd name="connsiteY12" fmla="*/ 2066923 h 5940424"/>
              <a:gd name="connsiteX13" fmla="*/ 4780506 w 11520489"/>
              <a:gd name="connsiteY13" fmla="*/ 2066923 h 5940424"/>
              <a:gd name="connsiteX14" fmla="*/ 4780506 w 11520489"/>
              <a:gd name="connsiteY14" fmla="*/ 3578222 h 5940424"/>
              <a:gd name="connsiteX15" fmla="*/ 2604044 w 11520489"/>
              <a:gd name="connsiteY15" fmla="*/ 3578222 h 5940424"/>
              <a:gd name="connsiteX16" fmla="*/ 0 w 11520489"/>
              <a:gd name="connsiteY16" fmla="*/ 2066923 h 5940424"/>
              <a:gd name="connsiteX17" fmla="*/ 2533843 w 11520489"/>
              <a:gd name="connsiteY17" fmla="*/ 2066923 h 5940424"/>
              <a:gd name="connsiteX18" fmla="*/ 2533843 w 11520489"/>
              <a:gd name="connsiteY18" fmla="*/ 3578222 h 5940424"/>
              <a:gd name="connsiteX19" fmla="*/ 0 w 11520489"/>
              <a:gd name="connsiteY19" fmla="*/ 3578222 h 5940424"/>
              <a:gd name="connsiteX20" fmla="*/ 2604046 w 11520489"/>
              <a:gd name="connsiteY20" fmla="*/ 0 h 5940424"/>
              <a:gd name="connsiteX21" fmla="*/ 4780509 w 11520489"/>
              <a:gd name="connsiteY21" fmla="*/ 0 h 5940424"/>
              <a:gd name="connsiteX22" fmla="*/ 4780509 w 11520489"/>
              <a:gd name="connsiteY22" fmla="*/ 1987550 h 5940424"/>
              <a:gd name="connsiteX23" fmla="*/ 2604046 w 11520489"/>
              <a:gd name="connsiteY23" fmla="*/ 1987550 h 5940424"/>
              <a:gd name="connsiteX24" fmla="*/ 2 w 11520489"/>
              <a:gd name="connsiteY24" fmla="*/ 0 h 5940424"/>
              <a:gd name="connsiteX25" fmla="*/ 2533845 w 11520489"/>
              <a:gd name="connsiteY25" fmla="*/ 0 h 5940424"/>
              <a:gd name="connsiteX26" fmla="*/ 2533845 w 11520489"/>
              <a:gd name="connsiteY26" fmla="*/ 1987550 h 5940424"/>
              <a:gd name="connsiteX27" fmla="*/ 2 w 11520489"/>
              <a:gd name="connsiteY27" fmla="*/ 1987550 h 5940424"/>
              <a:gd name="connsiteX28" fmla="*/ 7097365 w 11520489"/>
              <a:gd name="connsiteY28" fmla="*/ 0 h 5940424"/>
              <a:gd name="connsiteX29" fmla="*/ 9273828 w 11520489"/>
              <a:gd name="connsiteY29" fmla="*/ 0 h 5940424"/>
              <a:gd name="connsiteX30" fmla="*/ 9273828 w 11520489"/>
              <a:gd name="connsiteY30" fmla="*/ 1987550 h 5940424"/>
              <a:gd name="connsiteX31" fmla="*/ 7097365 w 11520489"/>
              <a:gd name="connsiteY31" fmla="*/ 1987550 h 5940424"/>
              <a:gd name="connsiteX32" fmla="*/ 4850705 w 11520489"/>
              <a:gd name="connsiteY32" fmla="*/ 0 h 5940424"/>
              <a:gd name="connsiteX33" fmla="*/ 7027168 w 11520489"/>
              <a:gd name="connsiteY33" fmla="*/ 0 h 5940424"/>
              <a:gd name="connsiteX34" fmla="*/ 7027168 w 11520489"/>
              <a:gd name="connsiteY34" fmla="*/ 1987550 h 5940424"/>
              <a:gd name="connsiteX35" fmla="*/ 4850705 w 11520489"/>
              <a:gd name="connsiteY35" fmla="*/ 1987550 h 5940424"/>
              <a:gd name="connsiteX36" fmla="*/ 9344025 w 11520489"/>
              <a:gd name="connsiteY36" fmla="*/ 0 h 5940424"/>
              <a:gd name="connsiteX37" fmla="*/ 11520488 w 11520489"/>
              <a:gd name="connsiteY37" fmla="*/ 0 h 5940424"/>
              <a:gd name="connsiteX38" fmla="*/ 11520488 w 11520489"/>
              <a:gd name="connsiteY38" fmla="*/ 1987550 h 5940424"/>
              <a:gd name="connsiteX39" fmla="*/ 9344025 w 11520489"/>
              <a:gd name="connsiteY39" fmla="*/ 1987550 h 594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520489" h="5940424">
                <a:moveTo>
                  <a:pt x="9344026" y="3657598"/>
                </a:moveTo>
                <a:lnTo>
                  <a:pt x="11520489" y="3657598"/>
                </a:lnTo>
                <a:lnTo>
                  <a:pt x="11520489" y="5940424"/>
                </a:lnTo>
                <a:lnTo>
                  <a:pt x="9344026" y="5940424"/>
                </a:lnTo>
                <a:close/>
                <a:moveTo>
                  <a:pt x="9344026" y="2066924"/>
                </a:moveTo>
                <a:lnTo>
                  <a:pt x="11520489" y="2066924"/>
                </a:lnTo>
                <a:lnTo>
                  <a:pt x="11520489" y="3578224"/>
                </a:lnTo>
                <a:lnTo>
                  <a:pt x="9344026" y="3578224"/>
                </a:lnTo>
                <a:close/>
                <a:moveTo>
                  <a:pt x="7097365" y="2066924"/>
                </a:moveTo>
                <a:lnTo>
                  <a:pt x="9273828" y="2066924"/>
                </a:lnTo>
                <a:lnTo>
                  <a:pt x="9273828" y="3578224"/>
                </a:lnTo>
                <a:lnTo>
                  <a:pt x="7097365" y="3578224"/>
                </a:lnTo>
                <a:close/>
                <a:moveTo>
                  <a:pt x="2604044" y="2066923"/>
                </a:moveTo>
                <a:lnTo>
                  <a:pt x="4780506" y="2066923"/>
                </a:lnTo>
                <a:lnTo>
                  <a:pt x="4780506" y="3578222"/>
                </a:lnTo>
                <a:lnTo>
                  <a:pt x="2604044" y="3578222"/>
                </a:lnTo>
                <a:close/>
                <a:moveTo>
                  <a:pt x="0" y="2066923"/>
                </a:moveTo>
                <a:lnTo>
                  <a:pt x="2533843" y="2066923"/>
                </a:lnTo>
                <a:lnTo>
                  <a:pt x="2533843" y="3578222"/>
                </a:lnTo>
                <a:lnTo>
                  <a:pt x="0" y="3578222"/>
                </a:lnTo>
                <a:close/>
                <a:moveTo>
                  <a:pt x="2604046" y="0"/>
                </a:moveTo>
                <a:lnTo>
                  <a:pt x="4780509" y="0"/>
                </a:lnTo>
                <a:lnTo>
                  <a:pt x="4780509" y="1987550"/>
                </a:lnTo>
                <a:lnTo>
                  <a:pt x="2604046" y="1987550"/>
                </a:lnTo>
                <a:close/>
                <a:moveTo>
                  <a:pt x="2" y="0"/>
                </a:moveTo>
                <a:lnTo>
                  <a:pt x="2533845" y="0"/>
                </a:lnTo>
                <a:lnTo>
                  <a:pt x="2533845" y="1987550"/>
                </a:lnTo>
                <a:lnTo>
                  <a:pt x="2" y="1987550"/>
                </a:lnTo>
                <a:close/>
                <a:moveTo>
                  <a:pt x="7097365" y="0"/>
                </a:moveTo>
                <a:lnTo>
                  <a:pt x="9273828" y="0"/>
                </a:lnTo>
                <a:lnTo>
                  <a:pt x="9273828" y="1987550"/>
                </a:lnTo>
                <a:lnTo>
                  <a:pt x="7097365" y="1987550"/>
                </a:lnTo>
                <a:close/>
                <a:moveTo>
                  <a:pt x="4850705" y="0"/>
                </a:moveTo>
                <a:lnTo>
                  <a:pt x="7027168" y="0"/>
                </a:lnTo>
                <a:lnTo>
                  <a:pt x="7027168" y="1987550"/>
                </a:lnTo>
                <a:lnTo>
                  <a:pt x="4850705" y="1987550"/>
                </a:lnTo>
                <a:close/>
                <a:moveTo>
                  <a:pt x="9344025" y="0"/>
                </a:moveTo>
                <a:lnTo>
                  <a:pt x="11520488" y="0"/>
                </a:lnTo>
                <a:lnTo>
                  <a:pt x="11520488" y="1987550"/>
                </a:lnTo>
                <a:lnTo>
                  <a:pt x="9344025" y="1987550"/>
                </a:lnTo>
                <a:close/>
              </a:path>
            </a:pathLst>
          </a:custGeom>
          <a:solidFill>
            <a:schemeClr val="bg1">
              <a:lumMod val="95000"/>
            </a:schemeClr>
          </a:solidFill>
        </p:spPr>
        <p:txBody>
          <a:bodyPr vert="horz" wrap="square" lIns="91440" tIns="45720" rIns="91440" bIns="45720" rtlCol="0" anchor="t">
            <a:no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28833402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096000" y="1233488"/>
            <a:ext cx="5795961" cy="4943475"/>
          </a:xfrm>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4" name="Content Placeholder 2">
            <a:extLst>
              <a:ext uri="{FF2B5EF4-FFF2-40B4-BE49-F238E27FC236}">
                <a16:creationId xmlns:a16="http://schemas.microsoft.com/office/drawing/2014/main" id="{EB19A9B6-F9A6-DB51-87B0-FF360E48DC2A}"/>
              </a:ext>
            </a:extLst>
          </p:cNvPr>
          <p:cNvSpPr>
            <a:spLocks noGrp="1"/>
          </p:cNvSpPr>
          <p:nvPr>
            <p:ph idx="13"/>
          </p:nvPr>
        </p:nvSpPr>
        <p:spPr>
          <a:xfrm>
            <a:off x="371475" y="1233487"/>
            <a:ext cx="5795961" cy="4943475"/>
          </a:xfrm>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9792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With Color Block and Picture_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C071DB-1B6B-4FC3-A099-12F35734D22D}"/>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768407-2D97-4F4F-8CB8-4D3668680B64}"/>
              </a:ext>
            </a:extLst>
          </p:cNvPr>
          <p:cNvSpPr/>
          <p:nvPr userDrawn="1"/>
        </p:nvSpPr>
        <p:spPr>
          <a:xfrm>
            <a:off x="371475" y="1460501"/>
            <a:ext cx="5724525" cy="47402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5" y="260351"/>
            <a:ext cx="11520487" cy="973137"/>
          </a:xfrm>
        </p:spPr>
        <p:txBody>
          <a:bodyPr>
            <a:normAutofit/>
          </a:bodyPr>
          <a:lstStyle>
            <a:lvl1pPr algn="l">
              <a:defRPr sz="36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546100" y="1638299"/>
            <a:ext cx="5346700" cy="4381501"/>
          </a:xfrm>
        </p:spPr>
        <p:txBody>
          <a:bodyPr>
            <a:normAutofit/>
          </a:bodyPr>
          <a:lstStyle>
            <a:lvl1pPr>
              <a:lnSpc>
                <a:spcPct val="100000"/>
              </a:lnSpc>
              <a:spcAft>
                <a:spcPts val="600"/>
              </a:spcAft>
              <a:defRPr sz="2400">
                <a:solidFill>
                  <a:schemeClr val="bg1"/>
                </a:solidFill>
                <a:latin typeface="Franklin Gothic Medium" panose="020B0603020102020204" pitchFamily="34" charset="0"/>
              </a:defRPr>
            </a:lvl1pPr>
            <a:lvl2pPr>
              <a:lnSpc>
                <a:spcPct val="100000"/>
              </a:lnSpc>
              <a:spcAft>
                <a:spcPts val="600"/>
              </a:spcAft>
              <a:defRPr sz="2000">
                <a:solidFill>
                  <a:schemeClr val="bg1"/>
                </a:solidFill>
                <a:latin typeface="Franklin Gothic Medium" panose="020B0603020102020204" pitchFamily="34" charset="0"/>
              </a:defRPr>
            </a:lvl2pPr>
            <a:lvl3pPr>
              <a:lnSpc>
                <a:spcPct val="100000"/>
              </a:lnSpc>
              <a:spcAft>
                <a:spcPts val="600"/>
              </a:spcAft>
              <a:defRPr sz="1800">
                <a:solidFill>
                  <a:schemeClr val="bg1"/>
                </a:solidFill>
                <a:latin typeface="Franklin Gothic Medium" panose="020B0603020102020204" pitchFamily="34" charset="0"/>
              </a:defRPr>
            </a:lvl3pPr>
            <a:lvl4pPr>
              <a:lnSpc>
                <a:spcPct val="100000"/>
              </a:lnSpc>
              <a:spcAft>
                <a:spcPts val="600"/>
              </a:spcAft>
              <a:defRPr sz="1600">
                <a:solidFill>
                  <a:schemeClr val="bg1"/>
                </a:solidFill>
                <a:latin typeface="Franklin Gothic Medium" panose="020B0603020102020204" pitchFamily="34" charset="0"/>
              </a:defRPr>
            </a:lvl4pPr>
            <a:lvl5pPr>
              <a:lnSpc>
                <a:spcPct val="100000"/>
              </a:lnSpc>
              <a:spcAft>
                <a:spcPts val="600"/>
              </a:spcAft>
              <a:defRPr sz="1600">
                <a:solidFill>
                  <a:schemeClr val="bg1"/>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7" name="Picture Placeholder 6">
            <a:extLst>
              <a:ext uri="{FF2B5EF4-FFF2-40B4-BE49-F238E27FC236}">
                <a16:creationId xmlns:a16="http://schemas.microsoft.com/office/drawing/2014/main" id="{6D4AFEBD-46AA-4A09-AD19-CDD123811A47}"/>
              </a:ext>
            </a:extLst>
          </p:cNvPr>
          <p:cNvSpPr>
            <a:spLocks noGrp="1"/>
          </p:cNvSpPr>
          <p:nvPr>
            <p:ph type="pic" sz="quarter" idx="13"/>
          </p:nvPr>
        </p:nvSpPr>
        <p:spPr>
          <a:xfrm>
            <a:off x="6270625" y="1460501"/>
            <a:ext cx="5621338" cy="474027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10286909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Content With Color Block and Picture_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C071DB-1B6B-4FC3-A099-12F35734D22D}"/>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768407-2D97-4F4F-8CB8-4D3668680B64}"/>
              </a:ext>
            </a:extLst>
          </p:cNvPr>
          <p:cNvSpPr/>
          <p:nvPr userDrawn="1"/>
        </p:nvSpPr>
        <p:spPr>
          <a:xfrm>
            <a:off x="371475" y="1460501"/>
            <a:ext cx="5724525" cy="474027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5" y="260351"/>
            <a:ext cx="11520487" cy="973137"/>
          </a:xfrm>
        </p:spPr>
        <p:txBody>
          <a:bodyPr>
            <a:normAutofit/>
          </a:bodyPr>
          <a:lstStyle>
            <a:lvl1pPr algn="l">
              <a:defRPr sz="36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546100" y="1638299"/>
            <a:ext cx="5346700" cy="4381501"/>
          </a:xfrm>
        </p:spPr>
        <p:txBody>
          <a:bodyPr>
            <a:normAutofit/>
          </a:bodyPr>
          <a:lstStyle>
            <a:lvl1pPr>
              <a:lnSpc>
                <a:spcPct val="100000"/>
              </a:lnSpc>
              <a:spcAft>
                <a:spcPts val="600"/>
              </a:spcAft>
              <a:defRPr sz="2400">
                <a:solidFill>
                  <a:schemeClr val="bg1"/>
                </a:solidFill>
                <a:latin typeface="Franklin Gothic Medium" panose="020B0603020102020204" pitchFamily="34" charset="0"/>
              </a:defRPr>
            </a:lvl1pPr>
            <a:lvl2pPr>
              <a:lnSpc>
                <a:spcPct val="100000"/>
              </a:lnSpc>
              <a:spcAft>
                <a:spcPts val="600"/>
              </a:spcAft>
              <a:defRPr sz="2000">
                <a:solidFill>
                  <a:schemeClr val="bg1"/>
                </a:solidFill>
                <a:latin typeface="Franklin Gothic Medium" panose="020B0603020102020204" pitchFamily="34" charset="0"/>
              </a:defRPr>
            </a:lvl2pPr>
            <a:lvl3pPr>
              <a:lnSpc>
                <a:spcPct val="100000"/>
              </a:lnSpc>
              <a:spcAft>
                <a:spcPts val="600"/>
              </a:spcAft>
              <a:defRPr sz="1800">
                <a:solidFill>
                  <a:schemeClr val="bg1"/>
                </a:solidFill>
                <a:latin typeface="Franklin Gothic Medium" panose="020B0603020102020204" pitchFamily="34" charset="0"/>
              </a:defRPr>
            </a:lvl3pPr>
            <a:lvl4pPr>
              <a:lnSpc>
                <a:spcPct val="100000"/>
              </a:lnSpc>
              <a:spcAft>
                <a:spcPts val="600"/>
              </a:spcAft>
              <a:defRPr sz="1600">
                <a:solidFill>
                  <a:schemeClr val="bg1"/>
                </a:solidFill>
                <a:latin typeface="Franklin Gothic Medium" panose="020B0603020102020204" pitchFamily="34" charset="0"/>
              </a:defRPr>
            </a:lvl4pPr>
            <a:lvl5pPr>
              <a:lnSpc>
                <a:spcPct val="100000"/>
              </a:lnSpc>
              <a:spcAft>
                <a:spcPts val="600"/>
              </a:spcAft>
              <a:defRPr sz="1600">
                <a:solidFill>
                  <a:schemeClr val="bg1"/>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7" name="Picture Placeholder 6">
            <a:extLst>
              <a:ext uri="{FF2B5EF4-FFF2-40B4-BE49-F238E27FC236}">
                <a16:creationId xmlns:a16="http://schemas.microsoft.com/office/drawing/2014/main" id="{6D4AFEBD-46AA-4A09-AD19-CDD123811A47}"/>
              </a:ext>
            </a:extLst>
          </p:cNvPr>
          <p:cNvSpPr>
            <a:spLocks noGrp="1"/>
          </p:cNvSpPr>
          <p:nvPr>
            <p:ph type="pic" sz="quarter" idx="13"/>
          </p:nvPr>
        </p:nvSpPr>
        <p:spPr>
          <a:xfrm>
            <a:off x="6270625" y="1460501"/>
            <a:ext cx="5621338" cy="474027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3771710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 with and Without Color Block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dirty="0"/>
              <a:t>Click to edit Master title style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D928258E-48B5-471F-BC61-B45FB2CA51BA}"/>
              </a:ext>
            </a:extLst>
          </p:cNvPr>
          <p:cNvSpPr/>
          <p:nvPr userDrawn="1"/>
        </p:nvSpPr>
        <p:spPr>
          <a:xfrm>
            <a:off x="371474" y="1233488"/>
            <a:ext cx="4419187" cy="4967287"/>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9867FAC3-5109-4D5D-8105-FC48313396C4}"/>
              </a:ext>
            </a:extLst>
          </p:cNvPr>
          <p:cNvSpPr>
            <a:spLocks noGrp="1"/>
          </p:cNvSpPr>
          <p:nvPr>
            <p:ph type="body" sz="quarter" idx="14"/>
          </p:nvPr>
        </p:nvSpPr>
        <p:spPr>
          <a:xfrm>
            <a:off x="546100" y="1450975"/>
            <a:ext cx="4065588" cy="4552950"/>
          </a:xfrm>
        </p:spPr>
        <p:txBody>
          <a:bodyPr>
            <a:normAutofit/>
          </a:bodyPr>
          <a:lstStyle>
            <a:lvl1pPr>
              <a:lnSpc>
                <a:spcPct val="100000"/>
              </a:lnSpc>
              <a:spcAft>
                <a:spcPts val="600"/>
              </a:spcAft>
              <a:defRPr sz="2400">
                <a:solidFill>
                  <a:schemeClr val="bg1"/>
                </a:solidFill>
                <a:latin typeface="Franklin Gothic Medium" panose="020B0603020102020204" pitchFamily="34" charset="0"/>
              </a:defRPr>
            </a:lvl1pPr>
            <a:lvl2pPr>
              <a:lnSpc>
                <a:spcPct val="100000"/>
              </a:lnSpc>
              <a:spcAft>
                <a:spcPts val="600"/>
              </a:spcAft>
              <a:defRPr sz="2000">
                <a:solidFill>
                  <a:schemeClr val="bg1"/>
                </a:solidFill>
                <a:latin typeface="Franklin Gothic Medium" panose="020B0603020102020204" pitchFamily="34" charset="0"/>
              </a:defRPr>
            </a:lvl2pPr>
            <a:lvl3pPr>
              <a:lnSpc>
                <a:spcPct val="100000"/>
              </a:lnSpc>
              <a:spcAft>
                <a:spcPts val="600"/>
              </a:spcAft>
              <a:defRPr sz="1800">
                <a:solidFill>
                  <a:schemeClr val="bg1"/>
                </a:solidFill>
                <a:latin typeface="Franklin Gothic Medium" panose="020B0603020102020204" pitchFamily="34" charset="0"/>
              </a:defRPr>
            </a:lvl3pPr>
            <a:lvl4pPr>
              <a:lnSpc>
                <a:spcPct val="100000"/>
              </a:lnSpc>
              <a:spcAft>
                <a:spcPts val="600"/>
              </a:spcAft>
              <a:defRPr sz="1600">
                <a:solidFill>
                  <a:schemeClr val="bg1"/>
                </a:solidFill>
                <a:latin typeface="Franklin Gothic Medium" panose="020B0603020102020204" pitchFamily="34" charset="0"/>
              </a:defRPr>
            </a:lvl4pPr>
            <a:lvl5pPr>
              <a:lnSpc>
                <a:spcPct val="100000"/>
              </a:lnSpc>
              <a:spcAft>
                <a:spcPts val="600"/>
              </a:spcAft>
              <a:defRPr sz="1600">
                <a:solidFill>
                  <a:schemeClr val="bg1"/>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a:extLst>
              <a:ext uri="{FF2B5EF4-FFF2-40B4-BE49-F238E27FC236}">
                <a16:creationId xmlns:a16="http://schemas.microsoft.com/office/drawing/2014/main" id="{551A430E-ED7B-3EDE-9EB4-0D4DA26EDFC7}"/>
              </a:ext>
            </a:extLst>
          </p:cNvPr>
          <p:cNvSpPr>
            <a:spLocks noGrp="1"/>
          </p:cNvSpPr>
          <p:nvPr>
            <p:ph sz="quarter" idx="15"/>
          </p:nvPr>
        </p:nvSpPr>
        <p:spPr>
          <a:xfrm>
            <a:off x="4879975" y="1233488"/>
            <a:ext cx="7011988" cy="4967287"/>
          </a:xfrm>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34507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Brief Content With Two Images_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260351"/>
            <a:ext cx="5495926" cy="2138362"/>
          </a:xfrm>
        </p:spPr>
        <p:txBody>
          <a:bodyPr anchor="b">
            <a:noAutofit/>
          </a:bodyPr>
          <a:lstStyle>
            <a:lvl1pPr>
              <a:defRPr sz="5400"/>
            </a:lvl1pPr>
          </a:lstStyle>
          <a:p>
            <a:r>
              <a:rPr lang="en-US" noProof="0" dirty="0"/>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6" y="2672556"/>
            <a:ext cx="5495926" cy="3573463"/>
          </a:xfrm>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5" name="Picture Placeholder 1">
            <a:extLst>
              <a:ext uri="{FF2B5EF4-FFF2-40B4-BE49-F238E27FC236}">
                <a16:creationId xmlns:a16="http://schemas.microsoft.com/office/drawing/2014/main" id="{08C777B1-9A90-4B1E-A6AE-9339286077EB}"/>
              </a:ext>
            </a:extLst>
          </p:cNvPr>
          <p:cNvSpPr>
            <a:spLocks noGrp="1"/>
          </p:cNvSpPr>
          <p:nvPr>
            <p:ph type="pic" sz="quarter" idx="10" hasCustomPrompt="1"/>
          </p:nvPr>
        </p:nvSpPr>
        <p:spPr>
          <a:xfrm>
            <a:off x="9191224" y="637283"/>
            <a:ext cx="2692800" cy="278254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a:buNone/>
            </a:pPr>
            <a:r>
              <a:rPr lang="en-US" noProof="0" dirty="0"/>
              <a:t>Add Image Here</a:t>
            </a:r>
          </a:p>
        </p:txBody>
      </p:sp>
      <p:sp>
        <p:nvSpPr>
          <p:cNvPr id="7" name="Picture Placeholder 2">
            <a:extLst>
              <a:ext uri="{FF2B5EF4-FFF2-40B4-BE49-F238E27FC236}">
                <a16:creationId xmlns:a16="http://schemas.microsoft.com/office/drawing/2014/main" id="{0FEA994A-8056-4F3D-9365-B6A362A93EE3}"/>
              </a:ext>
            </a:extLst>
          </p:cNvPr>
          <p:cNvSpPr>
            <a:spLocks noGrp="1"/>
          </p:cNvSpPr>
          <p:nvPr>
            <p:ph type="pic" sz="quarter" idx="11" hasCustomPrompt="1"/>
          </p:nvPr>
        </p:nvSpPr>
        <p:spPr>
          <a:xfrm>
            <a:off x="6498424" y="3430043"/>
            <a:ext cx="2692800" cy="277232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a:buNone/>
            </a:pPr>
            <a:r>
              <a:rPr lang="en-US" noProof="0" dirty="0"/>
              <a:t>Add Image Here</a:t>
            </a:r>
          </a:p>
        </p:txBody>
      </p:sp>
      <p:sp>
        <p:nvSpPr>
          <p:cNvPr id="9" name="Rectangle 8">
            <a:extLst>
              <a:ext uri="{FF2B5EF4-FFF2-40B4-BE49-F238E27FC236}">
                <a16:creationId xmlns:a16="http://schemas.microsoft.com/office/drawing/2014/main" id="{E429E334-587D-4420-9285-C2A5F494582B}"/>
              </a:ext>
            </a:extLst>
          </p:cNvPr>
          <p:cNvSpPr/>
          <p:nvPr userDrawn="1"/>
        </p:nvSpPr>
        <p:spPr>
          <a:xfrm>
            <a:off x="9289522" y="3527226"/>
            <a:ext cx="1248102" cy="124810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F7BD4601-EF26-4D7C-8CB6-95488F17575B}"/>
              </a:ext>
            </a:extLst>
          </p:cNvPr>
          <p:cNvSpPr/>
          <p:nvPr userDrawn="1"/>
        </p:nvSpPr>
        <p:spPr>
          <a:xfrm>
            <a:off x="8621786" y="2848323"/>
            <a:ext cx="496540" cy="49654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1949C41-2679-4E9D-A28C-F0C979F5702B}"/>
              </a:ext>
            </a:extLst>
          </p:cNvPr>
          <p:cNvSpPr/>
          <p:nvPr userDrawn="1"/>
        </p:nvSpPr>
        <p:spPr>
          <a:xfrm>
            <a:off x="8870898" y="2508125"/>
            <a:ext cx="247428" cy="24742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3454B05D-55FD-4118-B899-4095FF50870D}"/>
              </a:ext>
            </a:extLst>
          </p:cNvPr>
          <p:cNvSpPr/>
          <p:nvPr userDrawn="1"/>
        </p:nvSpPr>
        <p:spPr>
          <a:xfrm>
            <a:off x="0" y="933450"/>
            <a:ext cx="300037" cy="146526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405330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Brief Content With Two Images_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1016000"/>
            <a:ext cx="3997324" cy="2501899"/>
          </a:xfrm>
        </p:spPr>
        <p:txBody>
          <a:bodyPr anchor="b">
            <a:noAutofit/>
          </a:bodyPr>
          <a:lstStyle>
            <a:lvl1pPr>
              <a:defRPr sz="5400"/>
            </a:lvl1pPr>
          </a:lstStyle>
          <a:p>
            <a:r>
              <a:rPr lang="en-US" dirty="0"/>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5" y="3619500"/>
            <a:ext cx="3997325" cy="2557463"/>
          </a:xfrm>
        </p:spPr>
        <p:txBody>
          <a:bodyPr>
            <a:normAutofit/>
          </a:bodyPr>
          <a:lstStyle>
            <a:lvl1pPr>
              <a:lnSpc>
                <a:spcPct val="100000"/>
              </a:lnSpc>
              <a:spcAft>
                <a:spcPts val="300"/>
              </a:spcAft>
              <a:defRPr sz="2000"/>
            </a:lvl1pPr>
            <a:lvl2pPr>
              <a:lnSpc>
                <a:spcPct val="100000"/>
              </a:lnSpc>
              <a:spcAft>
                <a:spcPts val="300"/>
              </a:spcAft>
              <a:defRPr sz="1800"/>
            </a:lvl2pPr>
            <a:lvl3pPr>
              <a:lnSpc>
                <a:spcPct val="100000"/>
              </a:lnSpc>
              <a:spcAft>
                <a:spcPts val="300"/>
              </a:spcAft>
              <a:defRPr sz="1600"/>
            </a:lvl3pPr>
            <a:lvl4pPr>
              <a:lnSpc>
                <a:spcPct val="100000"/>
              </a:lnSpc>
              <a:spcAft>
                <a:spcPts val="300"/>
              </a:spcAft>
              <a:defRPr sz="1400"/>
            </a:lvl4pPr>
            <a:lvl5pPr>
              <a:lnSpc>
                <a:spcPct val="100000"/>
              </a:lnSpc>
              <a:spcAft>
                <a:spcPts val="300"/>
              </a:spcAf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4902201" y="619125"/>
            <a:ext cx="3454400" cy="5581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4" name="Picture Placeholder 6">
            <a:extLst>
              <a:ext uri="{FF2B5EF4-FFF2-40B4-BE49-F238E27FC236}">
                <a16:creationId xmlns:a16="http://schemas.microsoft.com/office/drawing/2014/main" id="{F6824EBC-CC6E-4D5A-B85A-DAC55ACE8533}"/>
              </a:ext>
            </a:extLst>
          </p:cNvPr>
          <p:cNvSpPr>
            <a:spLocks noGrp="1"/>
          </p:cNvSpPr>
          <p:nvPr>
            <p:ph type="pic" sz="quarter" idx="14"/>
          </p:nvPr>
        </p:nvSpPr>
        <p:spPr>
          <a:xfrm>
            <a:off x="8432801" y="260351"/>
            <a:ext cx="3454400" cy="558164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5" name="Rectangle 14">
            <a:extLst>
              <a:ext uri="{FF2B5EF4-FFF2-40B4-BE49-F238E27FC236}">
                <a16:creationId xmlns:a16="http://schemas.microsoft.com/office/drawing/2014/main" id="{43661888-890D-4E0C-8076-65EDFDB7DE27}"/>
              </a:ext>
            </a:extLst>
          </p:cNvPr>
          <p:cNvSpPr/>
          <p:nvPr userDrawn="1"/>
        </p:nvSpPr>
        <p:spPr>
          <a:xfrm>
            <a:off x="8432801" y="5842000"/>
            <a:ext cx="3459162" cy="35877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AE48EF9-5BAF-4BD7-A6BE-866C0307B69F}"/>
              </a:ext>
            </a:extLst>
          </p:cNvPr>
          <p:cNvSpPr/>
          <p:nvPr userDrawn="1"/>
        </p:nvSpPr>
        <p:spPr>
          <a:xfrm>
            <a:off x="4902201" y="239509"/>
            <a:ext cx="3459162" cy="35877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8D4A5F4-99AC-4FB3-8A59-AB8D7B4FC7D7}"/>
              </a:ext>
            </a:extLst>
          </p:cNvPr>
          <p:cNvSpPr/>
          <p:nvPr userDrawn="1"/>
        </p:nvSpPr>
        <p:spPr>
          <a:xfrm>
            <a:off x="0" y="1384300"/>
            <a:ext cx="177800" cy="44577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40136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Brief Content with Horizontal Pictur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476250"/>
            <a:ext cx="5165724" cy="2557463"/>
          </a:xfrm>
        </p:spPr>
        <p:txBody>
          <a:bodyPr anchor="ctr">
            <a:noAutofit/>
          </a:bodyPr>
          <a:lstStyle>
            <a:lvl1pPr>
              <a:defRPr sz="5400"/>
            </a:lvl1pPr>
          </a:lstStyle>
          <a:p>
            <a:r>
              <a:rPr lang="en-US" dirty="0"/>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096000" y="476250"/>
            <a:ext cx="5795963" cy="2557463"/>
          </a:xfrm>
        </p:spPr>
        <p:txBody>
          <a:bodyPr>
            <a:normAutofit/>
          </a:bodyPr>
          <a:lstStyle>
            <a:lvl1pPr>
              <a:lnSpc>
                <a:spcPct val="100000"/>
              </a:lnSpc>
              <a:spcAft>
                <a:spcPts val="300"/>
              </a:spcAft>
              <a:defRPr sz="2000"/>
            </a:lvl1pPr>
            <a:lvl2pPr>
              <a:lnSpc>
                <a:spcPct val="100000"/>
              </a:lnSpc>
              <a:spcAft>
                <a:spcPts val="300"/>
              </a:spcAft>
              <a:defRPr sz="1800"/>
            </a:lvl2pPr>
            <a:lvl3pPr>
              <a:lnSpc>
                <a:spcPct val="100000"/>
              </a:lnSpc>
              <a:spcAft>
                <a:spcPts val="300"/>
              </a:spcAft>
              <a:defRPr sz="1600"/>
            </a:lvl3pPr>
            <a:lvl4pPr>
              <a:lnSpc>
                <a:spcPct val="100000"/>
              </a:lnSpc>
              <a:spcAft>
                <a:spcPts val="300"/>
              </a:spcAft>
              <a:defRPr sz="1400"/>
            </a:lvl4pPr>
            <a:lvl5pPr>
              <a:lnSpc>
                <a:spcPct val="100000"/>
              </a:lnSpc>
              <a:spcAft>
                <a:spcPts val="300"/>
              </a:spcAf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371476" y="3233941"/>
            <a:ext cx="11520486" cy="2966833"/>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1" name="Rectangle 10">
            <a:extLst>
              <a:ext uri="{FF2B5EF4-FFF2-40B4-BE49-F238E27FC236}">
                <a16:creationId xmlns:a16="http://schemas.microsoft.com/office/drawing/2014/main" id="{0E4979D5-6F1E-40A2-9A8E-8C5AE1AA3B62}"/>
              </a:ext>
            </a:extLst>
          </p:cNvPr>
          <p:cNvSpPr/>
          <p:nvPr userDrawn="1"/>
        </p:nvSpPr>
        <p:spPr>
          <a:xfrm>
            <a:off x="0" y="476250"/>
            <a:ext cx="165100" cy="255746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879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sign Your Own Slide - 2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4954D9-142A-ACBA-8CD3-977B2E7E2D5E}"/>
              </a:ext>
            </a:extLst>
          </p:cNvPr>
          <p:cNvSpPr>
            <a:spLocks noGrp="1"/>
          </p:cNvSpPr>
          <p:nvPr>
            <p:ph type="title" hasCustomPrompt="1"/>
          </p:nvPr>
        </p:nvSpPr>
        <p:spPr>
          <a:xfrm>
            <a:off x="371476" y="260351"/>
            <a:ext cx="5691188" cy="758824"/>
          </a:xfrm>
        </p:spPr>
        <p:txBody>
          <a:bodyPr/>
          <a:lstStyle>
            <a:lvl1pPr>
              <a:defRPr/>
            </a:lvl1pPr>
          </a:lstStyle>
          <a:p>
            <a:r>
              <a:rPr lang="en-US" dirty="0"/>
              <a:t>Slide Heading</a:t>
            </a:r>
          </a:p>
        </p:txBody>
      </p:sp>
      <p:sp>
        <p:nvSpPr>
          <p:cNvPr id="5" name="Content Placeholder 2">
            <a:extLst>
              <a:ext uri="{FF2B5EF4-FFF2-40B4-BE49-F238E27FC236}">
                <a16:creationId xmlns:a16="http://schemas.microsoft.com/office/drawing/2014/main" id="{E321B113-FAD0-E5B7-3EFE-07C4DF0FE9C2}"/>
              </a:ext>
            </a:extLst>
          </p:cNvPr>
          <p:cNvSpPr>
            <a:spLocks noGrp="1"/>
          </p:cNvSpPr>
          <p:nvPr>
            <p:ph idx="1"/>
          </p:nvPr>
        </p:nvSpPr>
        <p:spPr>
          <a:xfrm>
            <a:off x="371476" y="1233488"/>
            <a:ext cx="5724524" cy="4943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C3AF1B7-178A-5D4C-B7A4-C883F59E79C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sp>
        <p:nvSpPr>
          <p:cNvPr id="3" name="Content Placeholder 2">
            <a:extLst>
              <a:ext uri="{FF2B5EF4-FFF2-40B4-BE49-F238E27FC236}">
                <a16:creationId xmlns:a16="http://schemas.microsoft.com/office/drawing/2014/main" id="{7676E7A3-9301-0485-D47A-05C1093DDC94}"/>
              </a:ext>
            </a:extLst>
          </p:cNvPr>
          <p:cNvSpPr>
            <a:spLocks noGrp="1"/>
          </p:cNvSpPr>
          <p:nvPr>
            <p:ph sz="quarter" idx="13" hasCustomPrompt="1"/>
          </p:nvPr>
        </p:nvSpPr>
        <p:spPr>
          <a:xfrm>
            <a:off x="6200775" y="260350"/>
            <a:ext cx="5691188" cy="5916613"/>
          </a:xfrm>
        </p:spPr>
        <p:txBody>
          <a:bodyPr/>
          <a:lstStyle>
            <a:lvl1pPr marL="0" indent="0">
              <a:buNone/>
              <a:defRPr/>
            </a:lvl1pPr>
          </a:lstStyle>
          <a:p>
            <a:pPr lvl="0"/>
            <a:r>
              <a:rPr lang="en-US" dirty="0"/>
              <a:t>Click to add image</a:t>
            </a:r>
          </a:p>
        </p:txBody>
      </p:sp>
    </p:spTree>
    <p:extLst>
      <p:ext uri="{BB962C8B-B14F-4D97-AF65-F5344CB8AC3E}">
        <p14:creationId xmlns:p14="http://schemas.microsoft.com/office/powerpoint/2010/main" val="20924578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with Picture_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E4979D5-6F1E-40A2-9A8E-8C5AE1AA3B62}"/>
              </a:ext>
            </a:extLst>
          </p:cNvPr>
          <p:cNvSpPr/>
          <p:nvPr userDrawn="1"/>
        </p:nvSpPr>
        <p:spPr>
          <a:xfrm>
            <a:off x="0" y="0"/>
            <a:ext cx="5138058"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6619197" y="1296176"/>
            <a:ext cx="5272764" cy="1551573"/>
          </a:xfrm>
        </p:spPr>
        <p:txBody>
          <a:bodyPr anchor="b">
            <a:no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619198" y="3073967"/>
            <a:ext cx="5272764" cy="2557463"/>
          </a:xfrm>
        </p:spPr>
        <p:txBody>
          <a:bodyPr>
            <a:normAutofit/>
          </a:bodyPr>
          <a:lstStyle>
            <a:lvl1pPr>
              <a:lnSpc>
                <a:spcPct val="100000"/>
              </a:lnSpc>
              <a:spcAft>
                <a:spcPts val="300"/>
              </a:spcAft>
              <a:defRPr sz="2000"/>
            </a:lvl1pPr>
            <a:lvl2pPr>
              <a:lnSpc>
                <a:spcPct val="100000"/>
              </a:lnSpc>
              <a:spcAft>
                <a:spcPts val="300"/>
              </a:spcAft>
              <a:defRPr sz="1800"/>
            </a:lvl2pPr>
            <a:lvl3pPr>
              <a:lnSpc>
                <a:spcPct val="100000"/>
              </a:lnSpc>
              <a:spcAft>
                <a:spcPts val="300"/>
              </a:spcAft>
              <a:defRPr sz="1600"/>
            </a:lvl3pPr>
            <a:lvl4pPr>
              <a:lnSpc>
                <a:spcPct val="100000"/>
              </a:lnSpc>
              <a:spcAft>
                <a:spcPts val="300"/>
              </a:spcAft>
              <a:defRPr sz="1400"/>
            </a:lvl4pPr>
            <a:lvl5pPr>
              <a:lnSpc>
                <a:spcPct val="100000"/>
              </a:lnSpc>
              <a:spcAft>
                <a:spcPts val="300"/>
              </a:spcAf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1117601" y="1016000"/>
            <a:ext cx="5138058" cy="4978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4" name="Rectangle 3">
            <a:extLst>
              <a:ext uri="{FF2B5EF4-FFF2-40B4-BE49-F238E27FC236}">
                <a16:creationId xmlns:a16="http://schemas.microsoft.com/office/drawing/2014/main" id="{7306EB3B-6A54-45E7-B23D-F9515CC15D12}"/>
              </a:ext>
            </a:extLst>
          </p:cNvPr>
          <p:cNvSpPr/>
          <p:nvPr userDrawn="1"/>
        </p:nvSpPr>
        <p:spPr>
          <a:xfrm>
            <a:off x="0" y="5994400"/>
            <a:ext cx="4093029" cy="8636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E110354-15BA-4B22-B7CF-3D5BFA5C722D}"/>
              </a:ext>
            </a:extLst>
          </p:cNvPr>
          <p:cNvSpPr/>
          <p:nvPr userDrawn="1"/>
        </p:nvSpPr>
        <p:spPr>
          <a:xfrm>
            <a:off x="2162630" y="873210"/>
            <a:ext cx="4093029" cy="13857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13572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with PIcture_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5" y="1783831"/>
            <a:ext cx="3111954" cy="3290338"/>
          </a:xfrm>
        </p:spPr>
        <p:txBody>
          <a:bodyPr anchor="ctr">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7489370" y="1783832"/>
            <a:ext cx="4402592" cy="3290337"/>
          </a:xfrm>
        </p:spPr>
        <p:txBody>
          <a:bodyPr anchor="ctr">
            <a:normAutofit/>
          </a:bodyPr>
          <a:lstStyle>
            <a:lvl1pPr>
              <a:lnSpc>
                <a:spcPct val="100000"/>
              </a:lnSpc>
              <a:spcAft>
                <a:spcPts val="300"/>
              </a:spcAft>
              <a:defRPr sz="2000"/>
            </a:lvl1pPr>
            <a:lvl2pPr>
              <a:lnSpc>
                <a:spcPct val="100000"/>
              </a:lnSpc>
              <a:spcAft>
                <a:spcPts val="300"/>
              </a:spcAft>
              <a:defRPr sz="1800"/>
            </a:lvl2pPr>
            <a:lvl3pPr>
              <a:lnSpc>
                <a:spcPct val="100000"/>
              </a:lnSpc>
              <a:spcAft>
                <a:spcPts val="300"/>
              </a:spcAft>
              <a:defRPr sz="1600"/>
            </a:lvl3pPr>
            <a:lvl4pPr>
              <a:lnSpc>
                <a:spcPct val="100000"/>
              </a:lnSpc>
              <a:spcAft>
                <a:spcPts val="300"/>
              </a:spcAft>
              <a:defRPr sz="1400"/>
            </a:lvl4pPr>
            <a:lvl5pPr>
              <a:lnSpc>
                <a:spcPct val="100000"/>
              </a:lnSpc>
              <a:spcAft>
                <a:spcPts val="300"/>
              </a:spcAf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3672114" y="0"/>
            <a:ext cx="3628571"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Rectangle 4">
            <a:extLst>
              <a:ext uri="{FF2B5EF4-FFF2-40B4-BE49-F238E27FC236}">
                <a16:creationId xmlns:a16="http://schemas.microsoft.com/office/drawing/2014/main" id="{8E16C293-C1E0-4EA5-BDE5-D226D72FC08B}"/>
              </a:ext>
            </a:extLst>
          </p:cNvPr>
          <p:cNvSpPr/>
          <p:nvPr userDrawn="1"/>
        </p:nvSpPr>
        <p:spPr>
          <a:xfrm>
            <a:off x="371475" y="5297714"/>
            <a:ext cx="3111954" cy="1560286"/>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C770C08-8FFF-4293-8E7D-DBFEE4E3E443}"/>
              </a:ext>
            </a:extLst>
          </p:cNvPr>
          <p:cNvSpPr/>
          <p:nvPr userDrawn="1"/>
        </p:nvSpPr>
        <p:spPr>
          <a:xfrm>
            <a:off x="7489370" y="0"/>
            <a:ext cx="4402593" cy="156028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46206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or Block Content And PIcture_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6C789F-805A-4494-8430-C63414191AC2}"/>
              </a:ext>
            </a:extLst>
          </p:cNvPr>
          <p:cNvSpPr/>
          <p:nvPr userDrawn="1"/>
        </p:nvSpPr>
        <p:spPr>
          <a:xfrm>
            <a:off x="371475" y="1526382"/>
            <a:ext cx="3595688" cy="456247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5A73287-EED0-4EEC-8007-E2C13366027B}"/>
              </a:ext>
            </a:extLst>
          </p:cNvPr>
          <p:cNvSpPr/>
          <p:nvPr userDrawn="1"/>
        </p:nvSpPr>
        <p:spPr>
          <a:xfrm>
            <a:off x="8224838" y="1526382"/>
            <a:ext cx="3595688" cy="456247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581026" y="1724025"/>
            <a:ext cx="3143250" cy="4191000"/>
          </a:xfrm>
        </p:spPr>
        <p:txBody>
          <a:bodyPr>
            <a:normAutofit/>
          </a:bodyPr>
          <a:lstStyle>
            <a:lvl1pPr>
              <a:lnSpc>
                <a:spcPct val="100000"/>
              </a:lnSpc>
              <a:spcAft>
                <a:spcPts val="600"/>
              </a:spcAft>
              <a:defRPr sz="1800">
                <a:solidFill>
                  <a:schemeClr val="bg1"/>
                </a:solidFill>
                <a:latin typeface="Franklin Gothic Medium" panose="020B0603020102020204" pitchFamily="34" charset="0"/>
              </a:defRPr>
            </a:lvl1pPr>
            <a:lvl2pPr>
              <a:lnSpc>
                <a:spcPct val="100000"/>
              </a:lnSpc>
              <a:spcAft>
                <a:spcPts val="600"/>
              </a:spcAft>
              <a:defRPr sz="1600">
                <a:solidFill>
                  <a:schemeClr val="bg1"/>
                </a:solidFill>
                <a:latin typeface="Franklin Gothic Medium" panose="020B0603020102020204" pitchFamily="34" charset="0"/>
              </a:defRPr>
            </a:lvl2pPr>
            <a:lvl3pPr>
              <a:lnSpc>
                <a:spcPct val="100000"/>
              </a:lnSpc>
              <a:spcAft>
                <a:spcPts val="600"/>
              </a:spcAft>
              <a:defRPr sz="1400">
                <a:solidFill>
                  <a:schemeClr val="bg1"/>
                </a:solidFill>
                <a:latin typeface="Franklin Gothic Medium" panose="020B0603020102020204" pitchFamily="34" charset="0"/>
              </a:defRPr>
            </a:lvl3pPr>
            <a:lvl4pPr>
              <a:lnSpc>
                <a:spcPct val="100000"/>
              </a:lnSpc>
              <a:spcAft>
                <a:spcPts val="600"/>
              </a:spcAft>
              <a:defRPr sz="1200">
                <a:solidFill>
                  <a:schemeClr val="bg1"/>
                </a:solidFill>
                <a:latin typeface="Franklin Gothic Medium" panose="020B0603020102020204" pitchFamily="34" charset="0"/>
              </a:defRPr>
            </a:lvl4pPr>
            <a:lvl5pPr>
              <a:lnSpc>
                <a:spcPct val="100000"/>
              </a:lnSpc>
              <a:spcAft>
                <a:spcPts val="600"/>
              </a:spcAft>
              <a:defRPr sz="1200">
                <a:solidFill>
                  <a:schemeClr val="bg1"/>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8451282" y="1712119"/>
            <a:ext cx="3142800" cy="4191000"/>
          </a:xfrm>
        </p:spPr>
        <p:txBody>
          <a:bodyPr>
            <a:normAutofit/>
          </a:bodyPr>
          <a:lstStyle>
            <a:lvl1pPr>
              <a:lnSpc>
                <a:spcPct val="100000"/>
              </a:lnSpc>
              <a:spcAft>
                <a:spcPts val="600"/>
              </a:spcAft>
              <a:defRPr sz="1800">
                <a:solidFill>
                  <a:schemeClr val="bg1"/>
                </a:solidFill>
                <a:latin typeface="Franklin Gothic Medium" panose="020B0603020102020204" pitchFamily="34" charset="0"/>
              </a:defRPr>
            </a:lvl1pPr>
            <a:lvl2pPr>
              <a:lnSpc>
                <a:spcPct val="100000"/>
              </a:lnSpc>
              <a:spcAft>
                <a:spcPts val="600"/>
              </a:spcAft>
              <a:defRPr sz="1600">
                <a:solidFill>
                  <a:schemeClr val="bg1"/>
                </a:solidFill>
                <a:latin typeface="Franklin Gothic Medium" panose="020B0603020102020204" pitchFamily="34" charset="0"/>
              </a:defRPr>
            </a:lvl2pPr>
            <a:lvl3pPr>
              <a:lnSpc>
                <a:spcPct val="100000"/>
              </a:lnSpc>
              <a:spcAft>
                <a:spcPts val="600"/>
              </a:spcAft>
              <a:defRPr sz="1400">
                <a:solidFill>
                  <a:schemeClr val="bg1"/>
                </a:solidFill>
                <a:latin typeface="Franklin Gothic Medium" panose="020B0603020102020204" pitchFamily="34" charset="0"/>
              </a:defRPr>
            </a:lvl3pPr>
            <a:lvl4pPr>
              <a:lnSpc>
                <a:spcPct val="100000"/>
              </a:lnSpc>
              <a:spcAft>
                <a:spcPts val="600"/>
              </a:spcAft>
              <a:defRPr sz="1200">
                <a:solidFill>
                  <a:schemeClr val="bg1"/>
                </a:solidFill>
                <a:latin typeface="Franklin Gothic Medium" panose="020B0603020102020204" pitchFamily="34" charset="0"/>
              </a:defRPr>
            </a:lvl4pPr>
            <a:lvl5pPr>
              <a:lnSpc>
                <a:spcPct val="100000"/>
              </a:lnSpc>
              <a:spcAft>
                <a:spcPts val="600"/>
              </a:spcAft>
              <a:defRPr sz="1200">
                <a:solidFill>
                  <a:schemeClr val="bg1"/>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967163" y="1233488"/>
            <a:ext cx="4257675"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21876615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or Block Content And PIcture_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A73287-EED0-4EEC-8007-E2C13366027B}"/>
              </a:ext>
            </a:extLst>
          </p:cNvPr>
          <p:cNvSpPr/>
          <p:nvPr userDrawn="1"/>
        </p:nvSpPr>
        <p:spPr>
          <a:xfrm>
            <a:off x="6200775" y="1233487"/>
            <a:ext cx="5619751" cy="27336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83054" y="1357414"/>
            <a:ext cx="5255193" cy="2404860"/>
          </a:xfrm>
        </p:spPr>
        <p:txBody>
          <a:bodyPr>
            <a:normAutofit/>
          </a:bodyPr>
          <a:lstStyle>
            <a:lvl1pPr>
              <a:lnSpc>
                <a:spcPct val="100000"/>
              </a:lnSpc>
              <a:spcAft>
                <a:spcPts val="300"/>
              </a:spcAft>
              <a:defRPr sz="1800">
                <a:solidFill>
                  <a:schemeClr val="bg1"/>
                </a:solidFill>
                <a:latin typeface="Franklin Gothic Medium" panose="020B0603020102020204" pitchFamily="34" charset="0"/>
              </a:defRPr>
            </a:lvl1pPr>
            <a:lvl2pPr>
              <a:lnSpc>
                <a:spcPct val="100000"/>
              </a:lnSpc>
              <a:spcAft>
                <a:spcPts val="300"/>
              </a:spcAft>
              <a:defRPr sz="1600">
                <a:solidFill>
                  <a:schemeClr val="bg1"/>
                </a:solidFill>
                <a:latin typeface="Franklin Gothic Medium" panose="020B0603020102020204" pitchFamily="34" charset="0"/>
              </a:defRPr>
            </a:lvl2pPr>
            <a:lvl3pPr>
              <a:lnSpc>
                <a:spcPct val="100000"/>
              </a:lnSpc>
              <a:spcAft>
                <a:spcPts val="300"/>
              </a:spcAft>
              <a:defRPr sz="1400">
                <a:solidFill>
                  <a:schemeClr val="bg1"/>
                </a:solidFill>
                <a:latin typeface="Franklin Gothic Medium" panose="020B0603020102020204" pitchFamily="34" charset="0"/>
              </a:defRPr>
            </a:lvl3pPr>
            <a:lvl4pPr>
              <a:lnSpc>
                <a:spcPct val="100000"/>
              </a:lnSpc>
              <a:spcAft>
                <a:spcPts val="300"/>
              </a:spcAft>
              <a:defRPr sz="1200">
                <a:solidFill>
                  <a:schemeClr val="bg1"/>
                </a:solidFill>
                <a:latin typeface="Franklin Gothic Medium" panose="020B0603020102020204" pitchFamily="34" charset="0"/>
              </a:defRPr>
            </a:lvl4pPr>
            <a:lvl5pPr>
              <a:lnSpc>
                <a:spcPct val="100000"/>
              </a:lnSpc>
              <a:spcAft>
                <a:spcPts val="300"/>
              </a:spcAft>
              <a:defRPr sz="1200">
                <a:solidFill>
                  <a:schemeClr val="bg1"/>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5757863" cy="24156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1" name="Picture Placeholder 6">
            <a:extLst>
              <a:ext uri="{FF2B5EF4-FFF2-40B4-BE49-F238E27FC236}">
                <a16:creationId xmlns:a16="http://schemas.microsoft.com/office/drawing/2014/main" id="{B9795E85-7B91-41BB-9DF4-A4893AA48FFA}"/>
              </a:ext>
            </a:extLst>
          </p:cNvPr>
          <p:cNvSpPr>
            <a:spLocks noGrp="1"/>
          </p:cNvSpPr>
          <p:nvPr>
            <p:ph type="pic" sz="quarter" idx="14"/>
          </p:nvPr>
        </p:nvSpPr>
        <p:spPr>
          <a:xfrm>
            <a:off x="6200775" y="3967163"/>
            <a:ext cx="5619750" cy="24145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BB372D75-4BAD-4C47-AE7D-0F2711031EEC}"/>
              </a:ext>
            </a:extLst>
          </p:cNvPr>
          <p:cNvSpPr/>
          <p:nvPr userDrawn="1"/>
        </p:nvSpPr>
        <p:spPr>
          <a:xfrm>
            <a:off x="371475" y="3643799"/>
            <a:ext cx="5757863" cy="273367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622406" y="3848474"/>
            <a:ext cx="5256000" cy="2404800"/>
          </a:xfrm>
        </p:spPr>
        <p:txBody>
          <a:bodyPr>
            <a:normAutofit/>
          </a:bodyPr>
          <a:lstStyle>
            <a:lvl1pPr>
              <a:lnSpc>
                <a:spcPct val="100000"/>
              </a:lnSpc>
              <a:spcAft>
                <a:spcPts val="300"/>
              </a:spcAft>
              <a:defRPr sz="1800">
                <a:solidFill>
                  <a:schemeClr val="bg1"/>
                </a:solidFill>
                <a:latin typeface="Franklin Gothic Medium" panose="020B0603020102020204" pitchFamily="34" charset="0"/>
              </a:defRPr>
            </a:lvl1pPr>
            <a:lvl2pPr>
              <a:lnSpc>
                <a:spcPct val="100000"/>
              </a:lnSpc>
              <a:spcAft>
                <a:spcPts val="300"/>
              </a:spcAft>
              <a:defRPr sz="1600">
                <a:solidFill>
                  <a:schemeClr val="bg1"/>
                </a:solidFill>
                <a:latin typeface="Franklin Gothic Medium" panose="020B0603020102020204" pitchFamily="34" charset="0"/>
              </a:defRPr>
            </a:lvl2pPr>
            <a:lvl3pPr>
              <a:lnSpc>
                <a:spcPct val="100000"/>
              </a:lnSpc>
              <a:spcAft>
                <a:spcPts val="300"/>
              </a:spcAft>
              <a:defRPr sz="1400">
                <a:solidFill>
                  <a:schemeClr val="bg1"/>
                </a:solidFill>
                <a:latin typeface="Franklin Gothic Medium" panose="020B0603020102020204" pitchFamily="34" charset="0"/>
              </a:defRPr>
            </a:lvl3pPr>
            <a:lvl4pPr>
              <a:lnSpc>
                <a:spcPct val="100000"/>
              </a:lnSpc>
              <a:spcAft>
                <a:spcPts val="300"/>
              </a:spcAft>
              <a:defRPr sz="1200">
                <a:solidFill>
                  <a:schemeClr val="bg1"/>
                </a:solidFill>
                <a:latin typeface="Franklin Gothic Medium" panose="020B0603020102020204" pitchFamily="34" charset="0"/>
              </a:defRPr>
            </a:lvl4pPr>
            <a:lvl5pPr>
              <a:lnSpc>
                <a:spcPct val="100000"/>
              </a:lnSpc>
              <a:spcAft>
                <a:spcPts val="300"/>
              </a:spcAft>
              <a:defRPr sz="1200">
                <a:solidFill>
                  <a:schemeClr val="bg1"/>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10182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or Block Content And PIcture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11520488" cy="238136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BB372D75-4BAD-4C47-AE7D-0F2711031EEC}"/>
              </a:ext>
            </a:extLst>
          </p:cNvPr>
          <p:cNvSpPr/>
          <p:nvPr userDrawn="1"/>
        </p:nvSpPr>
        <p:spPr>
          <a:xfrm>
            <a:off x="371475" y="3643799"/>
            <a:ext cx="11520488" cy="273367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83054" y="3808206"/>
            <a:ext cx="5255193" cy="240486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622406" y="3808236"/>
            <a:ext cx="5256000" cy="24048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C15E3050-1157-4448-A84E-5AC72FC84A7F}"/>
              </a:ext>
            </a:extLst>
          </p:cNvPr>
          <p:cNvCxnSpPr/>
          <p:nvPr userDrawn="1"/>
        </p:nvCxnSpPr>
        <p:spPr>
          <a:xfrm>
            <a:off x="6131719" y="3774712"/>
            <a:ext cx="0" cy="24718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3863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wo Content With Blocked Im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115DEB4D-1697-4E72-B2BF-F5EA1EF3B009}"/>
              </a:ext>
            </a:extLst>
          </p:cNvPr>
          <p:cNvSpPr/>
          <p:nvPr userDrawn="1"/>
        </p:nvSpPr>
        <p:spPr>
          <a:xfrm>
            <a:off x="7162799" y="3052634"/>
            <a:ext cx="1368533" cy="113014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371475" y="1334424"/>
            <a:ext cx="4448175" cy="1520824"/>
          </a:xfrm>
        </p:spPr>
        <p:txBody>
          <a:bodyPr anchor="b">
            <a:noAutofit/>
          </a:bodyPr>
          <a:lstStyle>
            <a:lvl1pPr>
              <a:defRPr sz="3600"/>
            </a:lvl1pPr>
          </a:lstStyle>
          <a:p>
            <a:r>
              <a:rPr lang="en-US" noProof="0"/>
              <a:t>Click to edit Master title style</a:t>
            </a:r>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3609563" y="3118775"/>
            <a:ext cx="2927311" cy="3081999"/>
          </a:xfrm>
        </p:spPr>
        <p:txBody>
          <a:bodyPr>
            <a:normAutofit/>
          </a:bodyPr>
          <a:lstStyle>
            <a:lvl1pPr>
              <a:lnSpc>
                <a:spcPct val="100000"/>
              </a:lnSpc>
              <a:spcAft>
                <a:spcPts val="300"/>
              </a:spcAft>
              <a:defRPr sz="1800">
                <a:solidFill>
                  <a:schemeClr val="tx1"/>
                </a:solidFill>
              </a:defRPr>
            </a:lvl1pPr>
            <a:lvl2pPr>
              <a:lnSpc>
                <a:spcPct val="100000"/>
              </a:lnSpc>
              <a:spcAft>
                <a:spcPts val="300"/>
              </a:spcAft>
              <a:defRPr sz="1600">
                <a:solidFill>
                  <a:schemeClr val="tx1"/>
                </a:solidFill>
              </a:defRPr>
            </a:lvl2pPr>
            <a:lvl3pPr>
              <a:lnSpc>
                <a:spcPct val="100000"/>
              </a:lnSpc>
              <a:spcAft>
                <a:spcPts val="300"/>
              </a:spcAft>
              <a:defRPr sz="1400">
                <a:solidFill>
                  <a:schemeClr val="tx1"/>
                </a:solidFill>
              </a:defRPr>
            </a:lvl3pPr>
            <a:lvl4pPr>
              <a:lnSpc>
                <a:spcPct val="100000"/>
              </a:lnSpc>
              <a:spcAft>
                <a:spcPts val="300"/>
              </a:spcAft>
              <a:defRPr sz="1200">
                <a:solidFill>
                  <a:schemeClr val="tx1"/>
                </a:solidFill>
              </a:defRPr>
            </a:lvl4pPr>
            <a:lvl5pPr>
              <a:lnSpc>
                <a:spcPct val="100000"/>
              </a:lnSpc>
              <a:spcAft>
                <a:spcPts val="300"/>
              </a:spcAft>
              <a:defRPr sz="120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371475" y="3118776"/>
            <a:ext cx="2926800" cy="3081922"/>
          </a:xfrm>
        </p:spPr>
        <p:txBody>
          <a:bodyPr>
            <a:normAutofit/>
          </a:bodyPr>
          <a:lstStyle>
            <a:lvl1pPr>
              <a:lnSpc>
                <a:spcPct val="100000"/>
              </a:lnSpc>
              <a:spcAft>
                <a:spcPts val="300"/>
              </a:spcAft>
              <a:defRPr sz="1800">
                <a:solidFill>
                  <a:schemeClr val="tx1"/>
                </a:solidFill>
              </a:defRPr>
            </a:lvl1pPr>
            <a:lvl2pPr>
              <a:lnSpc>
                <a:spcPct val="100000"/>
              </a:lnSpc>
              <a:spcAft>
                <a:spcPts val="300"/>
              </a:spcAft>
              <a:defRPr sz="1600">
                <a:solidFill>
                  <a:schemeClr val="tx1"/>
                </a:solidFill>
              </a:defRPr>
            </a:lvl2pPr>
            <a:lvl3pPr>
              <a:lnSpc>
                <a:spcPct val="100000"/>
              </a:lnSpc>
              <a:spcAft>
                <a:spcPts val="300"/>
              </a:spcAft>
              <a:defRPr sz="1400">
                <a:solidFill>
                  <a:schemeClr val="tx1"/>
                </a:solidFill>
              </a:defRPr>
            </a:lvl3pPr>
            <a:lvl4pPr>
              <a:lnSpc>
                <a:spcPct val="100000"/>
              </a:lnSpc>
              <a:spcAft>
                <a:spcPts val="300"/>
              </a:spcAft>
              <a:defRPr sz="1200">
                <a:solidFill>
                  <a:schemeClr val="tx1"/>
                </a:solidFill>
              </a:defRPr>
            </a:lvl4pPr>
            <a:lvl5pPr>
              <a:lnSpc>
                <a:spcPct val="100000"/>
              </a:lnSpc>
              <a:spcAft>
                <a:spcPts val="300"/>
              </a:spcAft>
              <a:defRPr sz="120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5" name="Picture Placeholder 24">
            <a:extLst>
              <a:ext uri="{FF2B5EF4-FFF2-40B4-BE49-F238E27FC236}">
                <a16:creationId xmlns:a16="http://schemas.microsoft.com/office/drawing/2014/main" id="{84421AF3-217F-49BD-BF47-1140F3F445D8}"/>
              </a:ext>
            </a:extLst>
          </p:cNvPr>
          <p:cNvSpPr>
            <a:spLocks noGrp="1"/>
          </p:cNvSpPr>
          <p:nvPr>
            <p:ph type="pic" sz="quarter" idx="15"/>
          </p:nvPr>
        </p:nvSpPr>
        <p:spPr>
          <a:xfrm>
            <a:off x="4908415" y="-4277"/>
            <a:ext cx="7283585" cy="6204974"/>
          </a:xfrm>
          <a:custGeom>
            <a:avLst/>
            <a:gdLst>
              <a:gd name="connsiteX0" fmla="*/ 4914900 w 7283585"/>
              <a:gd name="connsiteY0" fmla="*/ 4064000 h 6204974"/>
              <a:gd name="connsiteX1" fmla="*/ 7283585 w 7283585"/>
              <a:gd name="connsiteY1" fmla="*/ 4064000 h 6204974"/>
              <a:gd name="connsiteX2" fmla="*/ 7283585 w 7283585"/>
              <a:gd name="connsiteY2" fmla="*/ 6204974 h 6204974"/>
              <a:gd name="connsiteX3" fmla="*/ 4914900 w 7283585"/>
              <a:gd name="connsiteY3" fmla="*/ 6204974 h 6204974"/>
              <a:gd name="connsiteX4" fmla="*/ 4914900 w 7283585"/>
              <a:gd name="connsiteY4" fmla="*/ 2032000 h 6204974"/>
              <a:gd name="connsiteX5" fmla="*/ 7283585 w 7283585"/>
              <a:gd name="connsiteY5" fmla="*/ 2032000 h 6204974"/>
              <a:gd name="connsiteX6" fmla="*/ 7283585 w 7283585"/>
              <a:gd name="connsiteY6" fmla="*/ 3946525 h 6204974"/>
              <a:gd name="connsiteX7" fmla="*/ 4914900 w 7283585"/>
              <a:gd name="connsiteY7" fmla="*/ 3946525 h 6204974"/>
              <a:gd name="connsiteX8" fmla="*/ 2457450 w 7283585"/>
              <a:gd name="connsiteY8" fmla="*/ 2032000 h 6204974"/>
              <a:gd name="connsiteX9" fmla="*/ 4826135 w 7283585"/>
              <a:gd name="connsiteY9" fmla="*/ 2032000 h 6204974"/>
              <a:gd name="connsiteX10" fmla="*/ 4826135 w 7283585"/>
              <a:gd name="connsiteY10" fmla="*/ 3946525 h 6204974"/>
              <a:gd name="connsiteX11" fmla="*/ 2457450 w 7283585"/>
              <a:gd name="connsiteY11" fmla="*/ 3946525 h 6204974"/>
              <a:gd name="connsiteX12" fmla="*/ 0 w 7283585"/>
              <a:gd name="connsiteY12" fmla="*/ 8552 h 6204974"/>
              <a:gd name="connsiteX13" fmla="*/ 2368685 w 7283585"/>
              <a:gd name="connsiteY13" fmla="*/ 8552 h 6204974"/>
              <a:gd name="connsiteX14" fmla="*/ 2368685 w 7283585"/>
              <a:gd name="connsiteY14" fmla="*/ 1923077 h 6204974"/>
              <a:gd name="connsiteX15" fmla="*/ 0 w 7283585"/>
              <a:gd name="connsiteY15" fmla="*/ 1923077 h 6204974"/>
              <a:gd name="connsiteX16" fmla="*/ 2457450 w 7283585"/>
              <a:gd name="connsiteY16" fmla="*/ 4276 h 6204974"/>
              <a:gd name="connsiteX17" fmla="*/ 4826135 w 7283585"/>
              <a:gd name="connsiteY17" fmla="*/ 4276 h 6204974"/>
              <a:gd name="connsiteX18" fmla="*/ 4826135 w 7283585"/>
              <a:gd name="connsiteY18" fmla="*/ 1918801 h 6204974"/>
              <a:gd name="connsiteX19" fmla="*/ 2457450 w 7283585"/>
              <a:gd name="connsiteY19" fmla="*/ 1918801 h 6204974"/>
              <a:gd name="connsiteX20" fmla="*/ 4914900 w 7283585"/>
              <a:gd name="connsiteY20" fmla="*/ 0 h 6204974"/>
              <a:gd name="connsiteX21" fmla="*/ 7283585 w 7283585"/>
              <a:gd name="connsiteY21" fmla="*/ 0 h 6204974"/>
              <a:gd name="connsiteX22" fmla="*/ 7283585 w 7283585"/>
              <a:gd name="connsiteY22" fmla="*/ 1914525 h 6204974"/>
              <a:gd name="connsiteX23" fmla="*/ 4914900 w 7283585"/>
              <a:gd name="connsiteY23" fmla="*/ 1914525 h 620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83585" h="6204974">
                <a:moveTo>
                  <a:pt x="4914900" y="4064000"/>
                </a:moveTo>
                <a:lnTo>
                  <a:pt x="7283585" y="4064000"/>
                </a:lnTo>
                <a:lnTo>
                  <a:pt x="7283585" y="6204974"/>
                </a:lnTo>
                <a:lnTo>
                  <a:pt x="4914900" y="6204974"/>
                </a:lnTo>
                <a:close/>
                <a:moveTo>
                  <a:pt x="4914900" y="2032000"/>
                </a:moveTo>
                <a:lnTo>
                  <a:pt x="7283585" y="2032000"/>
                </a:lnTo>
                <a:lnTo>
                  <a:pt x="7283585" y="3946525"/>
                </a:lnTo>
                <a:lnTo>
                  <a:pt x="4914900" y="3946525"/>
                </a:lnTo>
                <a:close/>
                <a:moveTo>
                  <a:pt x="2457450" y="2032000"/>
                </a:moveTo>
                <a:lnTo>
                  <a:pt x="4826135" y="2032000"/>
                </a:lnTo>
                <a:lnTo>
                  <a:pt x="4826135" y="3946525"/>
                </a:lnTo>
                <a:lnTo>
                  <a:pt x="2457450" y="3946525"/>
                </a:lnTo>
                <a:close/>
                <a:moveTo>
                  <a:pt x="0" y="8552"/>
                </a:moveTo>
                <a:lnTo>
                  <a:pt x="2368685" y="8552"/>
                </a:lnTo>
                <a:lnTo>
                  <a:pt x="2368685" y="1923077"/>
                </a:lnTo>
                <a:lnTo>
                  <a:pt x="0" y="1923077"/>
                </a:lnTo>
                <a:close/>
                <a:moveTo>
                  <a:pt x="2457450" y="4276"/>
                </a:moveTo>
                <a:lnTo>
                  <a:pt x="4826135" y="4276"/>
                </a:lnTo>
                <a:lnTo>
                  <a:pt x="4826135" y="1918801"/>
                </a:lnTo>
                <a:lnTo>
                  <a:pt x="2457450" y="1918801"/>
                </a:lnTo>
                <a:close/>
                <a:moveTo>
                  <a:pt x="4914900" y="0"/>
                </a:moveTo>
                <a:lnTo>
                  <a:pt x="7283585" y="0"/>
                </a:lnTo>
                <a:lnTo>
                  <a:pt x="7283585" y="1914525"/>
                </a:lnTo>
                <a:lnTo>
                  <a:pt x="4914900" y="1914525"/>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a:buNone/>
            </a:pPr>
            <a:r>
              <a:rPr lang="en-US" noProof="0"/>
              <a:t>Click icon to add picture</a:t>
            </a:r>
            <a:endParaRPr lang="en-US" noProof="0" dirty="0"/>
          </a:p>
        </p:txBody>
      </p:sp>
      <p:sp>
        <p:nvSpPr>
          <p:cNvPr id="20" name="Rectangle 19">
            <a:extLst>
              <a:ext uri="{FF2B5EF4-FFF2-40B4-BE49-F238E27FC236}">
                <a16:creationId xmlns:a16="http://schemas.microsoft.com/office/drawing/2014/main" id="{475378D9-445B-4812-AE73-9B2CF92DCDF1}"/>
              </a:ext>
            </a:extLst>
          </p:cNvPr>
          <p:cNvSpPr/>
          <p:nvPr userDrawn="1"/>
        </p:nvSpPr>
        <p:spPr>
          <a:xfrm>
            <a:off x="6210299" y="2027725"/>
            <a:ext cx="1073287" cy="918676"/>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Rectangle 20">
            <a:extLst>
              <a:ext uri="{FF2B5EF4-FFF2-40B4-BE49-F238E27FC236}">
                <a16:creationId xmlns:a16="http://schemas.microsoft.com/office/drawing/2014/main" id="{B569B8CC-B741-4501-A871-F6CC58941F5C}"/>
              </a:ext>
            </a:extLst>
          </p:cNvPr>
          <p:cNvSpPr/>
          <p:nvPr userDrawn="1"/>
        </p:nvSpPr>
        <p:spPr>
          <a:xfrm>
            <a:off x="8661263" y="4055448"/>
            <a:ext cx="1073287" cy="918676"/>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3" name="Straight Connector 22">
            <a:extLst>
              <a:ext uri="{FF2B5EF4-FFF2-40B4-BE49-F238E27FC236}">
                <a16:creationId xmlns:a16="http://schemas.microsoft.com/office/drawing/2014/main" id="{8ED9C5BC-5F16-4DC8-BAA3-30A378B7F5FB}"/>
              </a:ext>
            </a:extLst>
          </p:cNvPr>
          <p:cNvCxnSpPr>
            <a:cxnSpLocks/>
          </p:cNvCxnSpPr>
          <p:nvPr userDrawn="1"/>
        </p:nvCxnSpPr>
        <p:spPr>
          <a:xfrm>
            <a:off x="3452019" y="3106075"/>
            <a:ext cx="0" cy="30947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2F0E9B02-FBE7-4B3F-833A-FCDE146B2DAD}"/>
              </a:ext>
            </a:extLst>
          </p:cNvPr>
          <p:cNvSpPr/>
          <p:nvPr userDrawn="1"/>
        </p:nvSpPr>
        <p:spPr>
          <a:xfrm>
            <a:off x="0" y="1405862"/>
            <a:ext cx="300037" cy="1465263"/>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2589608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Two Color Blocked Content With Background Im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6">
            <a:extLst>
              <a:ext uri="{FF2B5EF4-FFF2-40B4-BE49-F238E27FC236}">
                <a16:creationId xmlns:a16="http://schemas.microsoft.com/office/drawing/2014/main" id="{73E3AB81-FB3C-492F-8AB9-CFC37EECCEE7}"/>
              </a:ext>
            </a:extLst>
          </p:cNvPr>
          <p:cNvSpPr>
            <a:spLocks noGrp="1"/>
          </p:cNvSpPr>
          <p:nvPr>
            <p:ph type="pic" sz="quarter" idx="13"/>
          </p:nvPr>
        </p:nvSpPr>
        <p:spPr>
          <a:xfrm>
            <a:off x="371475" y="260350"/>
            <a:ext cx="11520488" cy="6121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4" name="Rectangle 13">
            <a:extLst>
              <a:ext uri="{FF2B5EF4-FFF2-40B4-BE49-F238E27FC236}">
                <a16:creationId xmlns:a16="http://schemas.microsoft.com/office/drawing/2014/main" id="{BF2C4CC9-6F35-4EBF-857F-EBD298D77347}"/>
              </a:ext>
            </a:extLst>
          </p:cNvPr>
          <p:cNvSpPr/>
          <p:nvPr userDrawn="1"/>
        </p:nvSpPr>
        <p:spPr>
          <a:xfrm>
            <a:off x="1578741" y="2299953"/>
            <a:ext cx="4420009" cy="308192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1D54A23-014A-49B4-9E28-7641C8A4F0C1}"/>
              </a:ext>
            </a:extLst>
          </p:cNvPr>
          <p:cNvSpPr/>
          <p:nvPr userDrawn="1"/>
        </p:nvSpPr>
        <p:spPr>
          <a:xfrm>
            <a:off x="6184487" y="2299953"/>
            <a:ext cx="4420009" cy="308192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1587504" y="1233488"/>
            <a:ext cx="9016993" cy="761076"/>
          </a:xfrm>
        </p:spPr>
        <p:txBody>
          <a:bodyPr anchor="ctr">
            <a:noAutofit/>
          </a:bodyPr>
          <a:lstStyle>
            <a:lvl1pPr algn="ctr">
              <a:defRPr sz="3600"/>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28091" y="2424864"/>
            <a:ext cx="4132800" cy="2833200"/>
          </a:xfrm>
        </p:spPr>
        <p:txBody>
          <a:bodyPr>
            <a:normAutofit/>
          </a:bodyPr>
          <a:lstStyle>
            <a:lvl1pPr>
              <a:lnSpc>
                <a:spcPct val="100000"/>
              </a:lnSpc>
              <a:spcAft>
                <a:spcPts val="300"/>
              </a:spcAft>
              <a:defRPr sz="1800">
                <a:solidFill>
                  <a:schemeClr val="bg1"/>
                </a:solidFill>
                <a:latin typeface="Franklin Gothic Medium" panose="020B0603020102020204" pitchFamily="34" charset="0"/>
              </a:defRPr>
            </a:lvl1pPr>
            <a:lvl2pPr>
              <a:lnSpc>
                <a:spcPct val="100000"/>
              </a:lnSpc>
              <a:spcAft>
                <a:spcPts val="300"/>
              </a:spcAft>
              <a:defRPr sz="1600">
                <a:solidFill>
                  <a:schemeClr val="bg1"/>
                </a:solidFill>
                <a:latin typeface="Franklin Gothic Medium" panose="020B0603020102020204" pitchFamily="34" charset="0"/>
              </a:defRPr>
            </a:lvl2pPr>
            <a:lvl3pPr>
              <a:lnSpc>
                <a:spcPct val="100000"/>
              </a:lnSpc>
              <a:spcAft>
                <a:spcPts val="300"/>
              </a:spcAft>
              <a:defRPr sz="1400">
                <a:solidFill>
                  <a:schemeClr val="bg1"/>
                </a:solidFill>
                <a:latin typeface="Franklin Gothic Medium" panose="020B0603020102020204" pitchFamily="34" charset="0"/>
              </a:defRPr>
            </a:lvl3pPr>
            <a:lvl4pPr>
              <a:lnSpc>
                <a:spcPct val="100000"/>
              </a:lnSpc>
              <a:spcAft>
                <a:spcPts val="300"/>
              </a:spcAft>
              <a:defRPr sz="1200">
                <a:solidFill>
                  <a:schemeClr val="bg1"/>
                </a:solidFill>
                <a:latin typeface="Franklin Gothic Medium" panose="020B0603020102020204" pitchFamily="34" charset="0"/>
              </a:defRPr>
            </a:lvl4pPr>
            <a:lvl5pPr>
              <a:lnSpc>
                <a:spcPct val="100000"/>
              </a:lnSpc>
              <a:spcAft>
                <a:spcPts val="300"/>
              </a:spcAft>
              <a:defRPr sz="1200">
                <a:solidFill>
                  <a:schemeClr val="bg1"/>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1722820" y="2424864"/>
            <a:ext cx="4131850" cy="2832101"/>
          </a:xfrm>
        </p:spPr>
        <p:txBody>
          <a:bodyPr>
            <a:normAutofit/>
          </a:bodyPr>
          <a:lstStyle>
            <a:lvl1pPr>
              <a:lnSpc>
                <a:spcPct val="100000"/>
              </a:lnSpc>
              <a:spcAft>
                <a:spcPts val="300"/>
              </a:spcAft>
              <a:defRPr sz="1800">
                <a:solidFill>
                  <a:schemeClr val="bg1"/>
                </a:solidFill>
                <a:latin typeface="Franklin Gothic Medium" panose="020B0603020102020204" pitchFamily="34" charset="0"/>
              </a:defRPr>
            </a:lvl1pPr>
            <a:lvl2pPr>
              <a:lnSpc>
                <a:spcPct val="100000"/>
              </a:lnSpc>
              <a:spcAft>
                <a:spcPts val="300"/>
              </a:spcAft>
              <a:defRPr sz="1600">
                <a:solidFill>
                  <a:schemeClr val="bg1"/>
                </a:solidFill>
                <a:latin typeface="Franklin Gothic Medium" panose="020B0603020102020204" pitchFamily="34" charset="0"/>
              </a:defRPr>
            </a:lvl2pPr>
            <a:lvl3pPr>
              <a:lnSpc>
                <a:spcPct val="100000"/>
              </a:lnSpc>
              <a:spcAft>
                <a:spcPts val="300"/>
              </a:spcAft>
              <a:defRPr sz="1400">
                <a:solidFill>
                  <a:schemeClr val="bg1"/>
                </a:solidFill>
                <a:latin typeface="Franklin Gothic Medium" panose="020B0603020102020204" pitchFamily="34" charset="0"/>
              </a:defRPr>
            </a:lvl3pPr>
            <a:lvl4pPr>
              <a:lnSpc>
                <a:spcPct val="100000"/>
              </a:lnSpc>
              <a:spcAft>
                <a:spcPts val="300"/>
              </a:spcAft>
              <a:defRPr sz="1200">
                <a:solidFill>
                  <a:schemeClr val="bg1"/>
                </a:solidFill>
                <a:latin typeface="Franklin Gothic Medium" panose="020B0603020102020204" pitchFamily="34" charset="0"/>
              </a:defRPr>
            </a:lvl4pPr>
            <a:lvl5pPr>
              <a:lnSpc>
                <a:spcPct val="100000"/>
              </a:lnSpc>
              <a:spcAft>
                <a:spcPts val="300"/>
              </a:spcAft>
              <a:defRPr sz="1200">
                <a:solidFill>
                  <a:schemeClr val="bg1"/>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69587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 Title - Full Photo Content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ctangle 4">
            <a:extLst>
              <a:ext uri="{FF2B5EF4-FFF2-40B4-BE49-F238E27FC236}">
                <a16:creationId xmlns:a16="http://schemas.microsoft.com/office/drawing/2014/main" id="{113E1565-5B33-4914-9800-50B8400266FF}"/>
              </a:ext>
            </a:extLst>
          </p:cNvPr>
          <p:cNvSpPr/>
          <p:nvPr userDrawn="1"/>
        </p:nvSpPr>
        <p:spPr>
          <a:xfrm>
            <a:off x="0" y="0"/>
            <a:ext cx="12191999" cy="6858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Picture Placeholder 6">
            <a:extLst>
              <a:ext uri="{FF2B5EF4-FFF2-40B4-BE49-F238E27FC236}">
                <a16:creationId xmlns:a16="http://schemas.microsoft.com/office/drawing/2014/main" id="{DE438B2E-01A6-453B-928D-97D98438168E}"/>
              </a:ext>
            </a:extLst>
          </p:cNvPr>
          <p:cNvSpPr>
            <a:spLocks noGrp="1"/>
          </p:cNvSpPr>
          <p:nvPr>
            <p:ph type="pic" sz="quarter" idx="13"/>
          </p:nvPr>
        </p:nvSpPr>
        <p:spPr>
          <a:xfrm>
            <a:off x="335756" y="260350"/>
            <a:ext cx="11520488"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29110570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 Title - Full Blocky Photo Content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Picture Placeholder 26">
            <a:extLst>
              <a:ext uri="{FF2B5EF4-FFF2-40B4-BE49-F238E27FC236}">
                <a16:creationId xmlns:a16="http://schemas.microsoft.com/office/drawing/2014/main" id="{404FC023-3732-4036-B4DA-F34DC453036D}"/>
              </a:ext>
            </a:extLst>
          </p:cNvPr>
          <p:cNvSpPr>
            <a:spLocks noGrp="1"/>
          </p:cNvSpPr>
          <p:nvPr>
            <p:ph type="pic" sz="quarter" idx="13"/>
          </p:nvPr>
        </p:nvSpPr>
        <p:spPr>
          <a:xfrm>
            <a:off x="1" y="1"/>
            <a:ext cx="12191999" cy="6857999"/>
          </a:xfrm>
          <a:custGeom>
            <a:avLst/>
            <a:gdLst>
              <a:gd name="connsiteX0" fmla="*/ 9194799 w 12191999"/>
              <a:gd name="connsiteY0" fmla="*/ 4114799 h 6108699"/>
              <a:gd name="connsiteX1" fmla="*/ 12191999 w 12191999"/>
              <a:gd name="connsiteY1" fmla="*/ 4114799 h 6108699"/>
              <a:gd name="connsiteX2" fmla="*/ 12191999 w 12191999"/>
              <a:gd name="connsiteY2" fmla="*/ 6108699 h 6108699"/>
              <a:gd name="connsiteX3" fmla="*/ 9194799 w 12191999"/>
              <a:gd name="connsiteY3" fmla="*/ 6108699 h 6108699"/>
              <a:gd name="connsiteX4" fmla="*/ 6129865 w 12191999"/>
              <a:gd name="connsiteY4" fmla="*/ 4114799 h 6108699"/>
              <a:gd name="connsiteX5" fmla="*/ 9127065 w 12191999"/>
              <a:gd name="connsiteY5" fmla="*/ 4114799 h 6108699"/>
              <a:gd name="connsiteX6" fmla="*/ 9127065 w 12191999"/>
              <a:gd name="connsiteY6" fmla="*/ 6108699 h 6108699"/>
              <a:gd name="connsiteX7" fmla="*/ 6129865 w 12191999"/>
              <a:gd name="connsiteY7" fmla="*/ 6108699 h 6108699"/>
              <a:gd name="connsiteX8" fmla="*/ 3064933 w 12191999"/>
              <a:gd name="connsiteY8" fmla="*/ 4114799 h 6108699"/>
              <a:gd name="connsiteX9" fmla="*/ 6062132 w 12191999"/>
              <a:gd name="connsiteY9" fmla="*/ 4114799 h 6108699"/>
              <a:gd name="connsiteX10" fmla="*/ 6062132 w 12191999"/>
              <a:gd name="connsiteY10" fmla="*/ 6108699 h 6108699"/>
              <a:gd name="connsiteX11" fmla="*/ 3064933 w 12191999"/>
              <a:gd name="connsiteY11" fmla="*/ 6108699 h 6108699"/>
              <a:gd name="connsiteX12" fmla="*/ 0 w 12191999"/>
              <a:gd name="connsiteY12" fmla="*/ 4114799 h 6108699"/>
              <a:gd name="connsiteX13" fmla="*/ 2997200 w 12191999"/>
              <a:gd name="connsiteY13" fmla="*/ 4114799 h 6108699"/>
              <a:gd name="connsiteX14" fmla="*/ 2997200 w 12191999"/>
              <a:gd name="connsiteY14" fmla="*/ 6108699 h 6108699"/>
              <a:gd name="connsiteX15" fmla="*/ 0 w 12191999"/>
              <a:gd name="connsiteY15" fmla="*/ 6108699 h 6108699"/>
              <a:gd name="connsiteX16" fmla="*/ 9194799 w 12191999"/>
              <a:gd name="connsiteY16" fmla="*/ 2057400 h 6108699"/>
              <a:gd name="connsiteX17" fmla="*/ 12191999 w 12191999"/>
              <a:gd name="connsiteY17" fmla="*/ 2057400 h 6108699"/>
              <a:gd name="connsiteX18" fmla="*/ 12191999 w 12191999"/>
              <a:gd name="connsiteY18" fmla="*/ 4051299 h 6108699"/>
              <a:gd name="connsiteX19" fmla="*/ 9194799 w 12191999"/>
              <a:gd name="connsiteY19" fmla="*/ 4051299 h 6108699"/>
              <a:gd name="connsiteX20" fmla="*/ 6129865 w 12191999"/>
              <a:gd name="connsiteY20" fmla="*/ 2057400 h 6108699"/>
              <a:gd name="connsiteX21" fmla="*/ 9127065 w 12191999"/>
              <a:gd name="connsiteY21" fmla="*/ 2057400 h 6108699"/>
              <a:gd name="connsiteX22" fmla="*/ 9127065 w 12191999"/>
              <a:gd name="connsiteY22" fmla="*/ 4051299 h 6108699"/>
              <a:gd name="connsiteX23" fmla="*/ 6129865 w 12191999"/>
              <a:gd name="connsiteY23" fmla="*/ 4051299 h 6108699"/>
              <a:gd name="connsiteX24" fmla="*/ 3064934 w 12191999"/>
              <a:gd name="connsiteY24" fmla="*/ 2057400 h 6108699"/>
              <a:gd name="connsiteX25" fmla="*/ 6062132 w 12191999"/>
              <a:gd name="connsiteY25" fmla="*/ 2057400 h 6108699"/>
              <a:gd name="connsiteX26" fmla="*/ 6062132 w 12191999"/>
              <a:gd name="connsiteY26" fmla="*/ 4051299 h 6108699"/>
              <a:gd name="connsiteX27" fmla="*/ 3064934 w 12191999"/>
              <a:gd name="connsiteY27" fmla="*/ 4051299 h 6108699"/>
              <a:gd name="connsiteX28" fmla="*/ 0 w 12191999"/>
              <a:gd name="connsiteY28" fmla="*/ 2057400 h 6108699"/>
              <a:gd name="connsiteX29" fmla="*/ 2997200 w 12191999"/>
              <a:gd name="connsiteY29" fmla="*/ 2057400 h 6108699"/>
              <a:gd name="connsiteX30" fmla="*/ 2997200 w 12191999"/>
              <a:gd name="connsiteY30" fmla="*/ 4051299 h 6108699"/>
              <a:gd name="connsiteX31" fmla="*/ 0 w 12191999"/>
              <a:gd name="connsiteY31" fmla="*/ 4051299 h 6108699"/>
              <a:gd name="connsiteX32" fmla="*/ 9194799 w 12191999"/>
              <a:gd name="connsiteY32" fmla="*/ 0 h 6108699"/>
              <a:gd name="connsiteX33" fmla="*/ 12191999 w 12191999"/>
              <a:gd name="connsiteY33" fmla="*/ 0 h 6108699"/>
              <a:gd name="connsiteX34" fmla="*/ 12191999 w 12191999"/>
              <a:gd name="connsiteY34" fmla="*/ 1993900 h 6108699"/>
              <a:gd name="connsiteX35" fmla="*/ 9194799 w 12191999"/>
              <a:gd name="connsiteY35" fmla="*/ 1993900 h 6108699"/>
              <a:gd name="connsiteX36" fmla="*/ 6129865 w 12191999"/>
              <a:gd name="connsiteY36" fmla="*/ 0 h 6108699"/>
              <a:gd name="connsiteX37" fmla="*/ 9127065 w 12191999"/>
              <a:gd name="connsiteY37" fmla="*/ 0 h 6108699"/>
              <a:gd name="connsiteX38" fmla="*/ 9127065 w 12191999"/>
              <a:gd name="connsiteY38" fmla="*/ 1993900 h 6108699"/>
              <a:gd name="connsiteX39" fmla="*/ 6129865 w 12191999"/>
              <a:gd name="connsiteY39" fmla="*/ 1993900 h 6108699"/>
              <a:gd name="connsiteX40" fmla="*/ 3064934 w 12191999"/>
              <a:gd name="connsiteY40" fmla="*/ 0 h 6108699"/>
              <a:gd name="connsiteX41" fmla="*/ 6062132 w 12191999"/>
              <a:gd name="connsiteY41" fmla="*/ 0 h 6108699"/>
              <a:gd name="connsiteX42" fmla="*/ 6062132 w 12191999"/>
              <a:gd name="connsiteY42" fmla="*/ 1993900 h 6108699"/>
              <a:gd name="connsiteX43" fmla="*/ 3064934 w 12191999"/>
              <a:gd name="connsiteY43" fmla="*/ 1993900 h 6108699"/>
              <a:gd name="connsiteX44" fmla="*/ 1 w 12191999"/>
              <a:gd name="connsiteY44" fmla="*/ 0 h 6108699"/>
              <a:gd name="connsiteX45" fmla="*/ 2997201 w 12191999"/>
              <a:gd name="connsiteY45" fmla="*/ 0 h 6108699"/>
              <a:gd name="connsiteX46" fmla="*/ 2997201 w 12191999"/>
              <a:gd name="connsiteY46" fmla="*/ 1993900 h 6108699"/>
              <a:gd name="connsiteX47" fmla="*/ 1 w 12191999"/>
              <a:gd name="connsiteY47" fmla="*/ 1993900 h 6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191999" h="6108699">
                <a:moveTo>
                  <a:pt x="9194799" y="4114799"/>
                </a:moveTo>
                <a:lnTo>
                  <a:pt x="12191999" y="4114799"/>
                </a:lnTo>
                <a:lnTo>
                  <a:pt x="12191999" y="6108699"/>
                </a:lnTo>
                <a:lnTo>
                  <a:pt x="9194799" y="6108699"/>
                </a:lnTo>
                <a:close/>
                <a:moveTo>
                  <a:pt x="6129865" y="4114799"/>
                </a:moveTo>
                <a:lnTo>
                  <a:pt x="9127065" y="4114799"/>
                </a:lnTo>
                <a:lnTo>
                  <a:pt x="9127065" y="6108699"/>
                </a:lnTo>
                <a:lnTo>
                  <a:pt x="6129865" y="6108699"/>
                </a:lnTo>
                <a:close/>
                <a:moveTo>
                  <a:pt x="3064933" y="4114799"/>
                </a:moveTo>
                <a:lnTo>
                  <a:pt x="6062132" y="4114799"/>
                </a:lnTo>
                <a:lnTo>
                  <a:pt x="6062132" y="6108699"/>
                </a:lnTo>
                <a:lnTo>
                  <a:pt x="3064933" y="6108699"/>
                </a:lnTo>
                <a:close/>
                <a:moveTo>
                  <a:pt x="0" y="4114799"/>
                </a:moveTo>
                <a:lnTo>
                  <a:pt x="2997200" y="4114799"/>
                </a:lnTo>
                <a:lnTo>
                  <a:pt x="2997200" y="6108699"/>
                </a:lnTo>
                <a:lnTo>
                  <a:pt x="0" y="6108699"/>
                </a:lnTo>
                <a:close/>
                <a:moveTo>
                  <a:pt x="9194799" y="2057400"/>
                </a:moveTo>
                <a:lnTo>
                  <a:pt x="12191999" y="2057400"/>
                </a:lnTo>
                <a:lnTo>
                  <a:pt x="12191999" y="4051299"/>
                </a:lnTo>
                <a:lnTo>
                  <a:pt x="9194799" y="4051299"/>
                </a:lnTo>
                <a:close/>
                <a:moveTo>
                  <a:pt x="6129865" y="2057400"/>
                </a:moveTo>
                <a:lnTo>
                  <a:pt x="9127065" y="2057400"/>
                </a:lnTo>
                <a:lnTo>
                  <a:pt x="9127065" y="4051299"/>
                </a:lnTo>
                <a:lnTo>
                  <a:pt x="6129865" y="4051299"/>
                </a:lnTo>
                <a:close/>
                <a:moveTo>
                  <a:pt x="3064934" y="2057400"/>
                </a:moveTo>
                <a:lnTo>
                  <a:pt x="6062132" y="2057400"/>
                </a:lnTo>
                <a:lnTo>
                  <a:pt x="6062132" y="4051299"/>
                </a:lnTo>
                <a:lnTo>
                  <a:pt x="3064934" y="4051299"/>
                </a:lnTo>
                <a:close/>
                <a:moveTo>
                  <a:pt x="0" y="2057400"/>
                </a:moveTo>
                <a:lnTo>
                  <a:pt x="2997200" y="2057400"/>
                </a:lnTo>
                <a:lnTo>
                  <a:pt x="2997200" y="4051299"/>
                </a:lnTo>
                <a:lnTo>
                  <a:pt x="0" y="4051299"/>
                </a:lnTo>
                <a:close/>
                <a:moveTo>
                  <a:pt x="9194799" y="0"/>
                </a:moveTo>
                <a:lnTo>
                  <a:pt x="12191999" y="0"/>
                </a:lnTo>
                <a:lnTo>
                  <a:pt x="12191999" y="1993900"/>
                </a:lnTo>
                <a:lnTo>
                  <a:pt x="9194799" y="1993900"/>
                </a:lnTo>
                <a:close/>
                <a:moveTo>
                  <a:pt x="6129865" y="0"/>
                </a:moveTo>
                <a:lnTo>
                  <a:pt x="9127065" y="0"/>
                </a:lnTo>
                <a:lnTo>
                  <a:pt x="9127065" y="1993900"/>
                </a:lnTo>
                <a:lnTo>
                  <a:pt x="6129865" y="1993900"/>
                </a:lnTo>
                <a:close/>
                <a:moveTo>
                  <a:pt x="3064934" y="0"/>
                </a:moveTo>
                <a:lnTo>
                  <a:pt x="6062132" y="0"/>
                </a:lnTo>
                <a:lnTo>
                  <a:pt x="6062132" y="1993900"/>
                </a:lnTo>
                <a:lnTo>
                  <a:pt x="3064934" y="1993900"/>
                </a:lnTo>
                <a:close/>
                <a:moveTo>
                  <a:pt x="1" y="0"/>
                </a:moveTo>
                <a:lnTo>
                  <a:pt x="2997201" y="0"/>
                </a:lnTo>
                <a:lnTo>
                  <a:pt x="2997201" y="1993900"/>
                </a:lnTo>
                <a:lnTo>
                  <a:pt x="1" y="1993900"/>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42216092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 Title - Full Photo Content_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1233488"/>
            <a:ext cx="12192001" cy="439102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grpSp>
        <p:nvGrpSpPr>
          <p:cNvPr id="2" name="Group 1">
            <a:extLst>
              <a:ext uri="{FF2B5EF4-FFF2-40B4-BE49-F238E27FC236}">
                <a16:creationId xmlns:a16="http://schemas.microsoft.com/office/drawing/2014/main" id="{18F30468-CC2E-4430-88DD-81D548B988FA}"/>
              </a:ext>
            </a:extLst>
          </p:cNvPr>
          <p:cNvGrpSpPr/>
          <p:nvPr userDrawn="1"/>
        </p:nvGrpSpPr>
        <p:grpSpPr>
          <a:xfrm>
            <a:off x="371474" y="260350"/>
            <a:ext cx="644525" cy="973138"/>
            <a:chOff x="371475" y="671713"/>
            <a:chExt cx="496540" cy="836738"/>
          </a:xfrm>
          <a:solidFill>
            <a:schemeClr val="accent3">
              <a:lumMod val="50000"/>
            </a:schemeClr>
          </a:solidFill>
        </p:grpSpPr>
        <p:sp>
          <p:nvSpPr>
            <p:cNvPr id="8" name="Rectangle 7">
              <a:extLst>
                <a:ext uri="{FF2B5EF4-FFF2-40B4-BE49-F238E27FC236}">
                  <a16:creationId xmlns:a16="http://schemas.microsoft.com/office/drawing/2014/main" id="{BF6F92E0-2218-46A5-A183-84468D9B72A2}"/>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9B476586-864B-4C72-91AF-8CF8796C6DE8}"/>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0" name="Rectangle 9">
            <a:extLst>
              <a:ext uri="{FF2B5EF4-FFF2-40B4-BE49-F238E27FC236}">
                <a16:creationId xmlns:a16="http://schemas.microsoft.com/office/drawing/2014/main" id="{38B3D026-83A3-4D78-8B11-A20A6F47170C}"/>
              </a:ext>
            </a:extLst>
          </p:cNvPr>
          <p:cNvSpPr/>
          <p:nvPr userDrawn="1"/>
        </p:nvSpPr>
        <p:spPr>
          <a:xfrm>
            <a:off x="10795001" y="5642462"/>
            <a:ext cx="1397000" cy="121553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359956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ditional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C815FC-8DD0-41FE-6001-E143433D3C5E}"/>
              </a:ext>
            </a:extLst>
          </p:cNvPr>
          <p:cNvSpPr/>
          <p:nvPr userDrawn="1"/>
        </p:nvSpPr>
        <p:spPr>
          <a:xfrm>
            <a:off x="0" y="0"/>
            <a:ext cx="12191999" cy="6857999"/>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9653B335-1549-6C32-12D1-7EF2C6E97FBC}"/>
              </a:ext>
            </a:extLst>
          </p:cNvPr>
          <p:cNvSpPr>
            <a:spLocks noGrp="1"/>
          </p:cNvSpPr>
          <p:nvPr>
            <p:ph type="ctrTitle" hasCustomPrompt="1"/>
          </p:nvPr>
        </p:nvSpPr>
        <p:spPr>
          <a:xfrm>
            <a:off x="371474" y="2086838"/>
            <a:ext cx="11484770" cy="803275"/>
          </a:xfrm>
        </p:spPr>
        <p:txBody>
          <a:bodyPr anchor="ctr"/>
          <a:lstStyle>
            <a:lvl1pPr algn="l">
              <a:defRPr sz="6000">
                <a:solidFill>
                  <a:schemeClr val="bg1"/>
                </a:solidFill>
              </a:defRPr>
            </a:lvl1pPr>
          </a:lstStyle>
          <a:p>
            <a:r>
              <a:rPr lang="en-US" dirty="0"/>
              <a:t>Presentation Title</a:t>
            </a:r>
          </a:p>
        </p:txBody>
      </p:sp>
      <p:sp>
        <p:nvSpPr>
          <p:cNvPr id="6" name="Subtitle 2">
            <a:extLst>
              <a:ext uri="{FF2B5EF4-FFF2-40B4-BE49-F238E27FC236}">
                <a16:creationId xmlns:a16="http://schemas.microsoft.com/office/drawing/2014/main" id="{6C2AE559-F11C-5B77-43D9-900C491F7D6E}"/>
              </a:ext>
            </a:extLst>
          </p:cNvPr>
          <p:cNvSpPr>
            <a:spLocks noGrp="1"/>
          </p:cNvSpPr>
          <p:nvPr>
            <p:ph type="subTitle" idx="1" hasCustomPrompt="1"/>
          </p:nvPr>
        </p:nvSpPr>
        <p:spPr>
          <a:xfrm>
            <a:off x="371474" y="3090932"/>
            <a:ext cx="8160572" cy="550862"/>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7" name="Text Placeholder 13">
            <a:extLst>
              <a:ext uri="{FF2B5EF4-FFF2-40B4-BE49-F238E27FC236}">
                <a16:creationId xmlns:a16="http://schemas.microsoft.com/office/drawing/2014/main" id="{D57B6C5A-D803-0DB1-CBCD-A37AC96F3E8F}"/>
              </a:ext>
            </a:extLst>
          </p:cNvPr>
          <p:cNvSpPr>
            <a:spLocks noGrp="1"/>
          </p:cNvSpPr>
          <p:nvPr>
            <p:ph type="body" sz="quarter" idx="11" hasCustomPrompt="1"/>
          </p:nvPr>
        </p:nvSpPr>
        <p:spPr>
          <a:xfrm>
            <a:off x="371474" y="3835491"/>
            <a:ext cx="8160572" cy="340377"/>
          </a:xfrm>
        </p:spPr>
        <p:txBody>
          <a:bodyPr>
            <a:normAutofit/>
          </a:bodyPr>
          <a:lstStyle>
            <a:lvl1pPr marL="0" indent="0">
              <a:buNone/>
              <a:defRPr sz="2000" b="1" i="1">
                <a:solidFill>
                  <a:schemeClr val="bg1"/>
                </a:solidFill>
              </a:defRPr>
            </a:lvl1pPr>
          </a:lstStyle>
          <a:p>
            <a:pPr lvl="0"/>
            <a:r>
              <a:rPr lang="en-US" dirty="0"/>
              <a:t>Presented by: Name, Work Title</a:t>
            </a:r>
          </a:p>
        </p:txBody>
      </p:sp>
      <p:sp>
        <p:nvSpPr>
          <p:cNvPr id="8" name="Rectangle 7">
            <a:extLst>
              <a:ext uri="{FF2B5EF4-FFF2-40B4-BE49-F238E27FC236}">
                <a16:creationId xmlns:a16="http://schemas.microsoft.com/office/drawing/2014/main" id="{0A79B46F-20A3-CA8F-5D4F-EB748872C6B5}"/>
              </a:ext>
            </a:extLst>
          </p:cNvPr>
          <p:cNvSpPr/>
          <p:nvPr userDrawn="1"/>
        </p:nvSpPr>
        <p:spPr>
          <a:xfrm rot="5400000">
            <a:off x="-303548" y="451310"/>
            <a:ext cx="978568" cy="371475"/>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C92E5CE-DA90-659B-08F6-5CD64B7D6D54}"/>
              </a:ext>
            </a:extLst>
          </p:cNvPr>
          <p:cNvSpPr/>
          <p:nvPr userDrawn="1"/>
        </p:nvSpPr>
        <p:spPr>
          <a:xfrm>
            <a:off x="11213432" y="6486524"/>
            <a:ext cx="978568" cy="371475"/>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logo with a triangle and a triangle in the middle&#10;&#10;Description automatically generated">
            <a:extLst>
              <a:ext uri="{FF2B5EF4-FFF2-40B4-BE49-F238E27FC236}">
                <a16:creationId xmlns:a16="http://schemas.microsoft.com/office/drawing/2014/main" id="{FCF98EA5-BF52-2131-AFE3-ABF17F2CADF6}"/>
              </a:ext>
            </a:extLst>
          </p:cNvPr>
          <p:cNvPicPr>
            <a:picLocks noChangeAspect="1"/>
          </p:cNvPicPr>
          <p:nvPr userDrawn="1"/>
        </p:nvPicPr>
        <p:blipFill>
          <a:blip r:embed="rId2"/>
          <a:stretch>
            <a:fillRect/>
          </a:stretch>
        </p:blipFill>
        <p:spPr>
          <a:xfrm>
            <a:off x="8532046" y="331544"/>
            <a:ext cx="3252757" cy="821816"/>
          </a:xfrm>
          <a:prstGeom prst="rect">
            <a:avLst/>
          </a:prstGeom>
        </p:spPr>
      </p:pic>
    </p:spTree>
    <p:extLst>
      <p:ext uri="{BB962C8B-B14F-4D97-AF65-F5344CB8AC3E}">
        <p14:creationId xmlns:p14="http://schemas.microsoft.com/office/powerpoint/2010/main" val="3246838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 Title - Full Photo Content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171FC10-F7C3-4841-A705-B83FDE093009}"/>
              </a:ext>
            </a:extLst>
          </p:cNvPr>
          <p:cNvSpPr/>
          <p:nvPr userDrawn="1"/>
        </p:nvSpPr>
        <p:spPr>
          <a:xfrm>
            <a:off x="9398000" y="0"/>
            <a:ext cx="2793999" cy="685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260350"/>
            <a:ext cx="11891963"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10350859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o Title - Multiple Photo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37147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Picture Placeholder 6">
            <a:extLst>
              <a:ext uri="{FF2B5EF4-FFF2-40B4-BE49-F238E27FC236}">
                <a16:creationId xmlns:a16="http://schemas.microsoft.com/office/drawing/2014/main" id="{D9C7DFC2-3A77-4761-A9AF-98963C5CCA07}"/>
              </a:ext>
            </a:extLst>
          </p:cNvPr>
          <p:cNvSpPr>
            <a:spLocks noGrp="1"/>
          </p:cNvSpPr>
          <p:nvPr>
            <p:ph type="pic" sz="quarter" idx="14"/>
          </p:nvPr>
        </p:nvSpPr>
        <p:spPr>
          <a:xfrm>
            <a:off x="4981575" y="260350"/>
            <a:ext cx="27400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Picture Placeholder 6">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41144738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With Comparison Content Option And Images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2466000"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02FAA6CD-8686-4F0E-9F34-3D74AC34027E}"/>
              </a:ext>
            </a:extLst>
          </p:cNvPr>
          <p:cNvSpPr/>
          <p:nvPr userDrawn="1"/>
        </p:nvSpPr>
        <p:spPr>
          <a:xfrm>
            <a:off x="2892285" y="1233488"/>
            <a:ext cx="3210339" cy="127158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004445" y="1330963"/>
            <a:ext cx="2986019" cy="1076636"/>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Rectangle 9">
            <a:extLst>
              <a:ext uri="{FF2B5EF4-FFF2-40B4-BE49-F238E27FC236}">
                <a16:creationId xmlns:a16="http://schemas.microsoft.com/office/drawing/2014/main" id="{735AFBAA-25FF-494A-937E-3DFC5F737803}"/>
              </a:ext>
            </a:extLst>
          </p:cNvPr>
          <p:cNvSpPr/>
          <p:nvPr userDrawn="1"/>
        </p:nvSpPr>
        <p:spPr>
          <a:xfrm>
            <a:off x="2892284"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004445" y="2623930"/>
            <a:ext cx="2986019" cy="3448880"/>
          </a:xfrm>
        </p:spPr>
        <p:txBody>
          <a:bodyPr>
            <a:normAutofit/>
          </a:bodyPr>
          <a:lstStyle>
            <a:lvl1pPr>
              <a:lnSpc>
                <a:spcPct val="100000"/>
              </a:lnSpc>
              <a:spcAft>
                <a:spcPts val="300"/>
              </a:spcAft>
              <a:defRPr sz="1800"/>
            </a:lvl1pPr>
            <a:lvl2pPr>
              <a:lnSpc>
                <a:spcPct val="100000"/>
              </a:lnSpc>
              <a:spcAft>
                <a:spcPts val="300"/>
              </a:spcAft>
              <a:defRPr sz="1600"/>
            </a:lvl2pPr>
            <a:lvl3pPr>
              <a:lnSpc>
                <a:spcPct val="100000"/>
              </a:lnSpc>
              <a:spcAft>
                <a:spcPts val="300"/>
              </a:spcAft>
              <a:defRPr sz="1400"/>
            </a:lvl3pPr>
            <a:lvl4pPr>
              <a:lnSpc>
                <a:spcPct val="100000"/>
              </a:lnSpc>
              <a:spcAft>
                <a:spcPts val="300"/>
              </a:spcAft>
              <a:defRPr sz="1200"/>
            </a:lvl4pPr>
            <a:lvl5pPr>
              <a:lnSpc>
                <a:spcPct val="100000"/>
              </a:lnSpc>
              <a:spcAft>
                <a:spcPts val="300"/>
              </a:spcAf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6">
            <a:extLst>
              <a:ext uri="{FF2B5EF4-FFF2-40B4-BE49-F238E27FC236}">
                <a16:creationId xmlns:a16="http://schemas.microsoft.com/office/drawing/2014/main" id="{F36B08A9-4F2C-4D72-A755-CBF0DAD5A4FC}"/>
              </a:ext>
            </a:extLst>
          </p:cNvPr>
          <p:cNvSpPr>
            <a:spLocks noGrp="1"/>
          </p:cNvSpPr>
          <p:nvPr>
            <p:ph type="pic" sz="quarter" idx="14"/>
          </p:nvPr>
        </p:nvSpPr>
        <p:spPr>
          <a:xfrm>
            <a:off x="6151738" y="1233487"/>
            <a:ext cx="246490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7CD8F79B-BFE6-4B3E-8853-5C61FDFF46D9}"/>
              </a:ext>
            </a:extLst>
          </p:cNvPr>
          <p:cNvSpPr/>
          <p:nvPr userDrawn="1"/>
        </p:nvSpPr>
        <p:spPr>
          <a:xfrm>
            <a:off x="8673131" y="1233488"/>
            <a:ext cx="3210339" cy="127158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userDrawn="1"/>
        </p:nvSpPr>
        <p:spPr>
          <a:xfrm>
            <a:off x="8673130"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8786099" y="1333189"/>
            <a:ext cx="2984400" cy="1074410"/>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8786099" y="2623930"/>
            <a:ext cx="2984400" cy="3448881"/>
          </a:xfrm>
        </p:spPr>
        <p:txBody>
          <a:bodyPr>
            <a:normAutofit/>
          </a:bodyPr>
          <a:lstStyle>
            <a:lvl1pPr>
              <a:lnSpc>
                <a:spcPct val="100000"/>
              </a:lnSpc>
              <a:spcAft>
                <a:spcPts val="300"/>
              </a:spcAft>
              <a:defRPr sz="1800"/>
            </a:lvl1pPr>
            <a:lvl2pPr>
              <a:lnSpc>
                <a:spcPct val="100000"/>
              </a:lnSpc>
              <a:spcAft>
                <a:spcPts val="300"/>
              </a:spcAft>
              <a:defRPr sz="1600"/>
            </a:lvl2pPr>
            <a:lvl3pPr>
              <a:lnSpc>
                <a:spcPct val="100000"/>
              </a:lnSpc>
              <a:spcAft>
                <a:spcPts val="300"/>
              </a:spcAft>
              <a:defRPr sz="1400"/>
            </a:lvl3pPr>
            <a:lvl4pPr>
              <a:lnSpc>
                <a:spcPct val="100000"/>
              </a:lnSpc>
              <a:spcAft>
                <a:spcPts val="300"/>
              </a:spcAft>
              <a:defRPr sz="1200"/>
            </a:lvl4pPr>
            <a:lvl5pPr>
              <a:lnSpc>
                <a:spcPct val="100000"/>
              </a:lnSpc>
              <a:spcAft>
                <a:spcPts val="300"/>
              </a:spcAf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6188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With Comparison Content Option And Images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7063827" y="1233488"/>
            <a:ext cx="4828135"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02FAA6CD-8686-4F0E-9F34-3D74AC34027E}"/>
              </a:ext>
            </a:extLst>
          </p:cNvPr>
          <p:cNvSpPr/>
          <p:nvPr userDrawn="1"/>
        </p:nvSpPr>
        <p:spPr>
          <a:xfrm>
            <a:off x="371476" y="1233488"/>
            <a:ext cx="3210339" cy="127158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483636" y="1330963"/>
            <a:ext cx="2986019" cy="1076636"/>
          </a:xfrm>
        </p:spPr>
        <p:txBody>
          <a:bodyPr anchor="ctr"/>
          <a:lstStyle>
            <a:lvl1pPr marL="0" indent="0">
              <a:buNone/>
              <a:defRPr sz="24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Rectangle 9">
            <a:extLst>
              <a:ext uri="{FF2B5EF4-FFF2-40B4-BE49-F238E27FC236}">
                <a16:creationId xmlns:a16="http://schemas.microsoft.com/office/drawing/2014/main" id="{735AFBAA-25FF-494A-937E-3DFC5F737803}"/>
              </a:ext>
            </a:extLst>
          </p:cNvPr>
          <p:cNvSpPr/>
          <p:nvPr userDrawn="1"/>
        </p:nvSpPr>
        <p:spPr>
          <a:xfrm>
            <a:off x="371475"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483636" y="2623930"/>
            <a:ext cx="2986019" cy="3448880"/>
          </a:xfrm>
        </p:spPr>
        <p:txBody>
          <a:bodyPr>
            <a:normAutofit/>
          </a:bodyPr>
          <a:lstStyle>
            <a:lvl1pPr>
              <a:lnSpc>
                <a:spcPct val="100000"/>
              </a:lnSpc>
              <a:spcAft>
                <a:spcPts val="300"/>
              </a:spcAft>
              <a:defRPr sz="1800"/>
            </a:lvl1pPr>
            <a:lvl2pPr>
              <a:lnSpc>
                <a:spcPct val="100000"/>
              </a:lnSpc>
              <a:spcAft>
                <a:spcPts val="300"/>
              </a:spcAft>
              <a:defRPr sz="1600"/>
            </a:lvl2pPr>
            <a:lvl3pPr>
              <a:lnSpc>
                <a:spcPct val="100000"/>
              </a:lnSpc>
              <a:spcAft>
                <a:spcPts val="300"/>
              </a:spcAft>
              <a:defRPr sz="1400"/>
            </a:lvl3pPr>
            <a:lvl4pPr>
              <a:lnSpc>
                <a:spcPct val="100000"/>
              </a:lnSpc>
              <a:spcAft>
                <a:spcPts val="300"/>
              </a:spcAft>
              <a:defRPr sz="1200"/>
            </a:lvl4pPr>
            <a:lvl5pPr>
              <a:lnSpc>
                <a:spcPct val="100000"/>
              </a:lnSpc>
              <a:spcAft>
                <a:spcPts val="300"/>
              </a:spcAf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7CD8F79B-BFE6-4B3E-8853-5C61FDFF46D9}"/>
              </a:ext>
            </a:extLst>
          </p:cNvPr>
          <p:cNvSpPr/>
          <p:nvPr userDrawn="1"/>
        </p:nvSpPr>
        <p:spPr>
          <a:xfrm>
            <a:off x="3717652" y="1233488"/>
            <a:ext cx="3210339" cy="1271587"/>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userDrawn="1"/>
        </p:nvSpPr>
        <p:spPr>
          <a:xfrm>
            <a:off x="3717651"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3830620" y="1333189"/>
            <a:ext cx="2984400" cy="1074410"/>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3830620" y="2623930"/>
            <a:ext cx="2984400" cy="3448881"/>
          </a:xfrm>
        </p:spPr>
        <p:txBody>
          <a:bodyPr>
            <a:normAutofit/>
          </a:bodyPr>
          <a:lstStyle>
            <a:lvl1pPr>
              <a:lnSpc>
                <a:spcPct val="100000"/>
              </a:lnSpc>
              <a:spcAft>
                <a:spcPts val="300"/>
              </a:spcAft>
              <a:defRPr sz="1800"/>
            </a:lvl1pPr>
            <a:lvl2pPr>
              <a:lnSpc>
                <a:spcPct val="100000"/>
              </a:lnSpc>
              <a:spcAft>
                <a:spcPts val="300"/>
              </a:spcAft>
              <a:defRPr sz="1600"/>
            </a:lvl2pPr>
            <a:lvl3pPr>
              <a:lnSpc>
                <a:spcPct val="100000"/>
              </a:lnSpc>
              <a:spcAft>
                <a:spcPts val="300"/>
              </a:spcAft>
              <a:defRPr sz="1400"/>
            </a:lvl3pPr>
            <a:lvl4pPr>
              <a:lnSpc>
                <a:spcPct val="100000"/>
              </a:lnSpc>
              <a:spcAft>
                <a:spcPts val="300"/>
              </a:spcAft>
              <a:defRPr sz="1200"/>
            </a:lvl4pPr>
            <a:lvl5pPr>
              <a:lnSpc>
                <a:spcPct val="100000"/>
              </a:lnSpc>
              <a:spcAft>
                <a:spcPts val="300"/>
              </a:spcAf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88519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With Comparison Content Option And Images_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B43705-0B3F-4F77-A8BB-08EC09D36A56}"/>
              </a:ext>
            </a:extLst>
          </p:cNvPr>
          <p:cNvSpPr/>
          <p:nvPr userDrawn="1"/>
        </p:nvSpPr>
        <p:spPr>
          <a:xfrm>
            <a:off x="0" y="0"/>
            <a:ext cx="12192000" cy="21463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lvl1pPr algn="ctr">
              <a:defRPr>
                <a:solidFill>
                  <a:schemeClr val="bg1"/>
                </a:solidFill>
              </a:defRPr>
            </a:lvl1p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7" y="3634443"/>
            <a:ext cx="5630165" cy="518457"/>
          </a:xfrm>
        </p:spPr>
        <p:txBody>
          <a:bodyPr anchor="ctr">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261797" y="4247320"/>
            <a:ext cx="5630165" cy="1953455"/>
          </a:xfrm>
        </p:spPr>
        <p:txBody>
          <a:bodyPr>
            <a:normAutofit/>
          </a:bodyPr>
          <a:lstStyle>
            <a:lvl1pPr>
              <a:lnSpc>
                <a:spcPct val="100000"/>
              </a:lnSpc>
              <a:spcAft>
                <a:spcPts val="0"/>
              </a:spcAft>
              <a:defRPr sz="1800">
                <a:solidFill>
                  <a:schemeClr val="tx1"/>
                </a:solidFill>
              </a:defRPr>
            </a:lvl1pPr>
            <a:lvl2pPr>
              <a:lnSpc>
                <a:spcPct val="100000"/>
              </a:lnSpc>
              <a:spcAft>
                <a:spcPts val="0"/>
              </a:spcAft>
              <a:defRPr sz="1600">
                <a:solidFill>
                  <a:schemeClr val="tx1"/>
                </a:solidFill>
              </a:defRPr>
            </a:lvl2pPr>
            <a:lvl3pPr>
              <a:lnSpc>
                <a:spcPct val="100000"/>
              </a:lnSpc>
              <a:spcAft>
                <a:spcPts val="0"/>
              </a:spcAft>
              <a:defRPr sz="1400">
                <a:solidFill>
                  <a:schemeClr val="tx1"/>
                </a:solidFill>
              </a:defRPr>
            </a:lvl3pPr>
            <a:lvl4pPr>
              <a:lnSpc>
                <a:spcPct val="100000"/>
              </a:lnSpc>
              <a:spcAft>
                <a:spcPts val="0"/>
              </a:spcAft>
              <a:defRPr sz="1200">
                <a:solidFill>
                  <a:schemeClr val="tx1"/>
                </a:solidFill>
              </a:defRPr>
            </a:lvl4pPr>
            <a:lvl5pPr>
              <a:lnSpc>
                <a:spcPct val="100000"/>
              </a:lnSpc>
              <a:spcAft>
                <a:spcPts val="0"/>
              </a:spcAft>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71476" y="3634443"/>
            <a:ext cx="5582064" cy="518457"/>
          </a:xfrm>
        </p:spPr>
        <p:txBody>
          <a:bodyPr anchor="ct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71476" y="4247320"/>
            <a:ext cx="5582064" cy="1953455"/>
          </a:xfrm>
        </p:spPr>
        <p:txBody>
          <a:bodyPr>
            <a:normAutofit/>
          </a:bodyPr>
          <a:lstStyle>
            <a:lvl1pPr>
              <a:lnSpc>
                <a:spcPct val="100000"/>
              </a:lnSpc>
              <a:spcAft>
                <a:spcPts val="0"/>
              </a:spcAft>
              <a:defRPr sz="1800">
                <a:solidFill>
                  <a:schemeClr val="tx1"/>
                </a:solidFill>
              </a:defRPr>
            </a:lvl1pPr>
            <a:lvl2pPr>
              <a:lnSpc>
                <a:spcPct val="100000"/>
              </a:lnSpc>
              <a:spcAft>
                <a:spcPts val="0"/>
              </a:spcAft>
              <a:defRPr sz="1600">
                <a:solidFill>
                  <a:schemeClr val="tx1"/>
                </a:solidFill>
              </a:defRPr>
            </a:lvl2pPr>
            <a:lvl3pPr>
              <a:lnSpc>
                <a:spcPct val="100000"/>
              </a:lnSpc>
              <a:spcAft>
                <a:spcPts val="0"/>
              </a:spcAft>
              <a:defRPr sz="1400">
                <a:solidFill>
                  <a:schemeClr val="tx1"/>
                </a:solidFill>
              </a:defRPr>
            </a:lvl3pPr>
            <a:lvl4pPr>
              <a:lnSpc>
                <a:spcPct val="100000"/>
              </a:lnSpc>
              <a:spcAft>
                <a:spcPts val="0"/>
              </a:spcAft>
              <a:defRPr sz="1200">
                <a:solidFill>
                  <a:schemeClr val="tx1"/>
                </a:solidFill>
              </a:defRPr>
            </a:lvl4pPr>
            <a:lvl5pPr>
              <a:lnSpc>
                <a:spcPct val="100000"/>
              </a:lnSpc>
              <a:spcAft>
                <a:spcPts val="0"/>
              </a:spcAft>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6">
            <a:extLst>
              <a:ext uri="{FF2B5EF4-FFF2-40B4-BE49-F238E27FC236}">
                <a16:creationId xmlns:a16="http://schemas.microsoft.com/office/drawing/2014/main" id="{16CD8AAD-701B-4F23-AB47-6FC680787135}"/>
              </a:ext>
            </a:extLst>
          </p:cNvPr>
          <p:cNvSpPr>
            <a:spLocks noGrp="1"/>
          </p:cNvSpPr>
          <p:nvPr>
            <p:ph type="pic" sz="quarter" idx="13"/>
          </p:nvPr>
        </p:nvSpPr>
        <p:spPr>
          <a:xfrm>
            <a:off x="371476" y="1593851"/>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6" name="Picture Placeholder 6">
            <a:extLst>
              <a:ext uri="{FF2B5EF4-FFF2-40B4-BE49-F238E27FC236}">
                <a16:creationId xmlns:a16="http://schemas.microsoft.com/office/drawing/2014/main" id="{2B9551A7-E41A-4D0E-925B-71270CA0F339}"/>
              </a:ext>
            </a:extLst>
          </p:cNvPr>
          <p:cNvSpPr>
            <a:spLocks noGrp="1"/>
          </p:cNvSpPr>
          <p:nvPr>
            <p:ph type="pic" sz="quarter" idx="14"/>
          </p:nvPr>
        </p:nvSpPr>
        <p:spPr>
          <a:xfrm>
            <a:off x="6281738" y="1593850"/>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8154248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With Comparison Content Option And Images_4">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90C1024-E4C7-44C6-ADC4-870B3D482C3F}"/>
              </a:ext>
            </a:extLst>
          </p:cNvPr>
          <p:cNvSpPr/>
          <p:nvPr userDrawn="1"/>
        </p:nvSpPr>
        <p:spPr>
          <a:xfrm>
            <a:off x="6441279" y="3761720"/>
            <a:ext cx="5446800" cy="240095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B43705-0B3F-4F77-A8BB-08EC09D36A56}"/>
              </a:ext>
            </a:extLst>
          </p:cNvPr>
          <p:cNvSpPr/>
          <p:nvPr userDrawn="1"/>
        </p:nvSpPr>
        <p:spPr>
          <a:xfrm>
            <a:off x="371474" y="1271588"/>
            <a:ext cx="5445125" cy="240095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lvl1pPr algn="l">
              <a:defRPr>
                <a:solidFill>
                  <a:schemeClr val="tx1"/>
                </a:solidFill>
              </a:defRPr>
            </a:lvl1p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610169" y="3956706"/>
            <a:ext cx="5109021" cy="518457"/>
          </a:xfrm>
        </p:spPr>
        <p:txBody>
          <a:bodyPr anchor="ctr">
            <a:normAutofit/>
          </a:bodyP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610169" y="4569583"/>
            <a:ext cx="5109021" cy="1412117"/>
          </a:xfrm>
        </p:spPr>
        <p:txBody>
          <a:bodyPr>
            <a:normAutofit/>
          </a:bodyPr>
          <a:lstStyle>
            <a:lvl1pPr>
              <a:lnSpc>
                <a:spcPct val="100000"/>
              </a:lnSpc>
              <a:defRPr sz="1600">
                <a:solidFill>
                  <a:schemeClr val="bg1"/>
                </a:solidFill>
                <a:latin typeface="Franklin Gothic Medium" panose="020B0603020102020204" pitchFamily="34" charset="0"/>
              </a:defRPr>
            </a:lvl1pPr>
            <a:lvl2pPr>
              <a:lnSpc>
                <a:spcPct val="100000"/>
              </a:lnSpc>
              <a:defRPr sz="1400">
                <a:solidFill>
                  <a:schemeClr val="bg1"/>
                </a:solidFill>
                <a:latin typeface="Franklin Gothic Medium" panose="020B0603020102020204" pitchFamily="34" charset="0"/>
              </a:defRPr>
            </a:lvl2pPr>
            <a:lvl3pPr>
              <a:lnSpc>
                <a:spcPct val="100000"/>
              </a:lnSpc>
              <a:defRPr sz="1200">
                <a:solidFill>
                  <a:schemeClr val="bg1"/>
                </a:solidFill>
                <a:latin typeface="Franklin Gothic Medium" panose="020B0603020102020204" pitchFamily="34" charset="0"/>
              </a:defRPr>
            </a:lvl3pPr>
            <a:lvl4pPr>
              <a:lnSpc>
                <a:spcPct val="100000"/>
              </a:lnSpc>
              <a:defRPr sz="1100">
                <a:solidFill>
                  <a:schemeClr val="bg1"/>
                </a:solidFill>
                <a:latin typeface="Franklin Gothic Medium" panose="020B0603020102020204" pitchFamily="34" charset="0"/>
              </a:defRPr>
            </a:lvl4pPr>
            <a:lvl5pPr>
              <a:lnSpc>
                <a:spcPct val="100000"/>
              </a:lnSpc>
              <a:defRPr sz="1100">
                <a:solidFill>
                  <a:schemeClr val="bg1"/>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539836" y="1462743"/>
            <a:ext cx="5108400" cy="518457"/>
          </a:xfrm>
        </p:spPr>
        <p:txBody>
          <a:bodyPr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539836" y="2075621"/>
            <a:ext cx="5108400" cy="1391480"/>
          </a:xfrm>
        </p:spPr>
        <p:txBody>
          <a:bodyPr>
            <a:normAutofit/>
          </a:bodyPr>
          <a:lstStyle>
            <a:lvl1pPr>
              <a:lnSpc>
                <a:spcPct val="100000"/>
              </a:lnSpc>
              <a:defRPr sz="1600">
                <a:solidFill>
                  <a:schemeClr val="bg1"/>
                </a:solidFill>
                <a:latin typeface="Franklin Gothic Medium" panose="020B0603020102020204" pitchFamily="34" charset="0"/>
              </a:defRPr>
            </a:lvl1pPr>
            <a:lvl2pPr>
              <a:lnSpc>
                <a:spcPct val="100000"/>
              </a:lnSpc>
              <a:defRPr sz="1400">
                <a:solidFill>
                  <a:schemeClr val="bg1"/>
                </a:solidFill>
                <a:latin typeface="Franklin Gothic Medium" panose="020B0603020102020204" pitchFamily="34" charset="0"/>
              </a:defRPr>
            </a:lvl2pPr>
            <a:lvl3pPr>
              <a:lnSpc>
                <a:spcPct val="100000"/>
              </a:lnSpc>
              <a:defRPr sz="1200">
                <a:solidFill>
                  <a:schemeClr val="bg1"/>
                </a:solidFill>
                <a:latin typeface="Franklin Gothic Medium" panose="020B0603020102020204" pitchFamily="34" charset="0"/>
              </a:defRPr>
            </a:lvl3pPr>
            <a:lvl4pPr>
              <a:lnSpc>
                <a:spcPct val="100000"/>
              </a:lnSpc>
              <a:defRPr sz="1100">
                <a:solidFill>
                  <a:schemeClr val="bg1"/>
                </a:solidFill>
                <a:latin typeface="Franklin Gothic Medium" panose="020B0603020102020204" pitchFamily="34" charset="0"/>
              </a:defRPr>
            </a:lvl4pPr>
            <a:lvl5pPr>
              <a:lnSpc>
                <a:spcPct val="100000"/>
              </a:lnSpc>
              <a:defRPr sz="1100">
                <a:solidFill>
                  <a:schemeClr val="bg1"/>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icture Placeholder 6">
            <a:extLst>
              <a:ext uri="{FF2B5EF4-FFF2-40B4-BE49-F238E27FC236}">
                <a16:creationId xmlns:a16="http://schemas.microsoft.com/office/drawing/2014/main" id="{9DFBCB44-5019-402B-BEC3-12F7F5526F0E}"/>
              </a:ext>
            </a:extLst>
          </p:cNvPr>
          <p:cNvSpPr>
            <a:spLocks noGrp="1"/>
          </p:cNvSpPr>
          <p:nvPr>
            <p:ph type="pic" sz="quarter" idx="13"/>
          </p:nvPr>
        </p:nvSpPr>
        <p:spPr>
          <a:xfrm>
            <a:off x="5880101" y="1271588"/>
            <a:ext cx="60120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8" name="Picture Placeholder 6">
            <a:extLst>
              <a:ext uri="{FF2B5EF4-FFF2-40B4-BE49-F238E27FC236}">
                <a16:creationId xmlns:a16="http://schemas.microsoft.com/office/drawing/2014/main" id="{8CD826C9-080C-4638-B261-376BD8B31622}"/>
              </a:ext>
            </a:extLst>
          </p:cNvPr>
          <p:cNvSpPr>
            <a:spLocks noGrp="1"/>
          </p:cNvSpPr>
          <p:nvPr>
            <p:ph type="pic" sz="quarter" idx="14"/>
          </p:nvPr>
        </p:nvSpPr>
        <p:spPr>
          <a:xfrm>
            <a:off x="371475" y="3758268"/>
            <a:ext cx="60118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5654903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With Comparison Content Option And Backgrou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1152048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8" y="2910543"/>
            <a:ext cx="5058000" cy="518457"/>
          </a:xfrm>
        </p:spPr>
        <p:txBody>
          <a:bodyPr anchor="ctr">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261798" y="3523420"/>
            <a:ext cx="5058000" cy="2181641"/>
          </a:xfrm>
        </p:spPr>
        <p:txBody>
          <a:bodyPr>
            <a:normAutofit/>
          </a:bodyPr>
          <a:lstStyle>
            <a:lvl1pPr>
              <a:lnSpc>
                <a:spcPct val="100000"/>
              </a:lnSpc>
              <a:defRPr sz="1600">
                <a:solidFill>
                  <a:schemeClr val="tx1"/>
                </a:solidFill>
              </a:defRPr>
            </a:lvl1pPr>
            <a:lvl2pPr>
              <a:lnSpc>
                <a:spcPct val="100000"/>
              </a:lnSpc>
              <a:defRPr sz="1400">
                <a:solidFill>
                  <a:schemeClr val="tx1"/>
                </a:solidFill>
              </a:defRPr>
            </a:lvl2pPr>
            <a:lvl3pPr>
              <a:lnSpc>
                <a:spcPct val="100000"/>
              </a:lnSpc>
              <a:defRPr sz="1200">
                <a:solidFill>
                  <a:schemeClr val="tx1"/>
                </a:solidFill>
              </a:defRPr>
            </a:lvl3pPr>
            <a:lvl4pPr>
              <a:lnSpc>
                <a:spcPct val="100000"/>
              </a:lnSpc>
              <a:defRPr sz="1100">
                <a:solidFill>
                  <a:schemeClr val="tx1"/>
                </a:solidFill>
              </a:defRPr>
            </a:lvl4pPr>
            <a:lvl5pPr>
              <a:lnSpc>
                <a:spcPct val="100000"/>
              </a:lnSpc>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895142" y="2910543"/>
            <a:ext cx="5058397" cy="518457"/>
          </a:xfrm>
        </p:spPr>
        <p:txBody>
          <a:bodyPr anchor="ct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895142" y="3523420"/>
            <a:ext cx="5058397" cy="2181641"/>
          </a:xfrm>
        </p:spPr>
        <p:txBody>
          <a:bodyPr>
            <a:normAutofit/>
          </a:bodyPr>
          <a:lstStyle>
            <a:lvl1pPr>
              <a:lnSpc>
                <a:spcPct val="100000"/>
              </a:lnSpc>
              <a:defRPr sz="1600">
                <a:solidFill>
                  <a:schemeClr val="tx1"/>
                </a:solidFill>
              </a:defRPr>
            </a:lvl1pPr>
            <a:lvl2pPr>
              <a:lnSpc>
                <a:spcPct val="100000"/>
              </a:lnSpc>
              <a:defRPr sz="1400">
                <a:solidFill>
                  <a:schemeClr val="tx1"/>
                </a:solidFill>
              </a:defRPr>
            </a:lvl2pPr>
            <a:lvl3pPr>
              <a:lnSpc>
                <a:spcPct val="100000"/>
              </a:lnSpc>
              <a:defRPr sz="1200">
                <a:solidFill>
                  <a:schemeClr val="tx1"/>
                </a:solidFill>
              </a:defRPr>
            </a:lvl3pPr>
            <a:lvl4pPr>
              <a:lnSpc>
                <a:spcPct val="100000"/>
              </a:lnSpc>
              <a:defRPr sz="1100">
                <a:solidFill>
                  <a:schemeClr val="tx1"/>
                </a:solidFill>
              </a:defRPr>
            </a:lvl4pPr>
            <a:lvl5pPr>
              <a:lnSpc>
                <a:spcPct val="100000"/>
              </a:lnSpc>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864194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1233488"/>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319837" y="2227263"/>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85661614-E5E5-43DF-A12A-7BE84E58EE3B}"/>
              </a:ext>
            </a:extLst>
          </p:cNvPr>
          <p:cNvSpPr/>
          <p:nvPr userDrawn="1"/>
        </p:nvSpPr>
        <p:spPr>
          <a:xfrm>
            <a:off x="371475" y="5271760"/>
            <a:ext cx="5572125" cy="92901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161B260-71A2-402A-A38D-FE2C484B7F99}"/>
              </a:ext>
            </a:extLst>
          </p:cNvPr>
          <p:cNvSpPr/>
          <p:nvPr userDrawn="1"/>
        </p:nvSpPr>
        <p:spPr>
          <a:xfrm>
            <a:off x="6319836" y="1233488"/>
            <a:ext cx="5572125" cy="92901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534987" y="5380667"/>
            <a:ext cx="5245100" cy="711200"/>
          </a:xfrm>
        </p:spPr>
        <p:txBody>
          <a:bodyPr anchor="ctr">
            <a:noAutofit/>
          </a:bodyPr>
          <a:lstStyle>
            <a:lvl1pPr marL="0" indent="0" algn="ctr">
              <a:buNone/>
              <a:defRPr sz="2400" b="0">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483348" y="1342395"/>
            <a:ext cx="5245100" cy="711200"/>
          </a:xfrm>
        </p:spPr>
        <p:txBody>
          <a:bodyPr anchor="ctr">
            <a:noAutofit/>
          </a:bodyPr>
          <a:lstStyle>
            <a:lvl1pPr marL="0" indent="0" algn="ctr">
              <a:buNone/>
              <a:defRPr sz="2400" b="0">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28786417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Images With Two Content_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4517395"/>
            <a:ext cx="5372096" cy="711200"/>
          </a:xfrm>
        </p:spPr>
        <p:txBody>
          <a:bodyPr anchor="ctr">
            <a:noAutofit/>
          </a:bodyPr>
          <a:lstStyle>
            <a:lvl1pPr marL="0" indent="0" algn="ctr">
              <a:buNone/>
              <a:defRPr sz="2400" b="0">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9" y="1642105"/>
            <a:ext cx="5372096" cy="711200"/>
          </a:xfrm>
        </p:spPr>
        <p:txBody>
          <a:bodyPr anchor="ctr">
            <a:noAutofit/>
          </a:bodyPr>
          <a:lstStyle>
            <a:lvl1pPr marL="0" indent="0" algn="ctr">
              <a:buNone/>
              <a:defRPr sz="2400" b="0">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0"/>
            <a:ext cx="1854199" cy="17526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F9F3577-4130-4F32-9302-DA8838D30560}"/>
              </a:ext>
            </a:extLst>
          </p:cNvPr>
          <p:cNvSpPr/>
          <p:nvPr userDrawn="1"/>
        </p:nvSpPr>
        <p:spPr>
          <a:xfrm>
            <a:off x="10337800" y="5122548"/>
            <a:ext cx="1854199" cy="17526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571500"/>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2429505"/>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26818698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Images With Two Content_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1932303"/>
            <a:ext cx="12192000" cy="291719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1470977"/>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1462403"/>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5451475"/>
            <a:ext cx="5372096" cy="711200"/>
          </a:xfrm>
        </p:spPr>
        <p:txBody>
          <a:bodyPr anchor="ctr">
            <a:noAutofit/>
          </a:bodyPr>
          <a:lstStyle>
            <a:lvl1pPr marL="0" indent="0" algn="ctr">
              <a:buNone/>
              <a:defRPr sz="2400" b="0">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noProof="0"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8" y="591502"/>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noProof="0" dirty="0"/>
              <a:t>Add your text here</a:t>
            </a:r>
          </a:p>
        </p:txBody>
      </p:sp>
      <p:grpSp>
        <p:nvGrpSpPr>
          <p:cNvPr id="14" name="Group 13">
            <a:extLst>
              <a:ext uri="{FF2B5EF4-FFF2-40B4-BE49-F238E27FC236}">
                <a16:creationId xmlns:a16="http://schemas.microsoft.com/office/drawing/2014/main" id="{AF4B4D45-80E3-42F8-B437-4182608210C3}"/>
              </a:ext>
            </a:extLst>
          </p:cNvPr>
          <p:cNvGrpSpPr/>
          <p:nvPr userDrawn="1"/>
        </p:nvGrpSpPr>
        <p:grpSpPr>
          <a:xfrm>
            <a:off x="5387974" y="422433"/>
            <a:ext cx="644525" cy="973138"/>
            <a:chOff x="371475" y="671713"/>
            <a:chExt cx="496540" cy="836738"/>
          </a:xfrm>
          <a:solidFill>
            <a:schemeClr val="accent2">
              <a:lumMod val="50000"/>
            </a:schemeClr>
          </a:solidFill>
        </p:grpSpPr>
        <p:sp>
          <p:nvSpPr>
            <p:cNvPr id="15" name="Rectangle 14">
              <a:extLst>
                <a:ext uri="{FF2B5EF4-FFF2-40B4-BE49-F238E27FC236}">
                  <a16:creationId xmlns:a16="http://schemas.microsoft.com/office/drawing/2014/main" id="{D670E361-AF23-4722-9250-CCF26B3C5884}"/>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BDE16CED-9FCD-4407-99EF-FFBE689DA9F1}"/>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7" name="Group 16">
            <a:extLst>
              <a:ext uri="{FF2B5EF4-FFF2-40B4-BE49-F238E27FC236}">
                <a16:creationId xmlns:a16="http://schemas.microsoft.com/office/drawing/2014/main" id="{FA147081-5AFB-463F-B27C-7A0C4CA0573B}"/>
              </a:ext>
            </a:extLst>
          </p:cNvPr>
          <p:cNvGrpSpPr/>
          <p:nvPr userDrawn="1"/>
        </p:nvGrpSpPr>
        <p:grpSpPr>
          <a:xfrm flipH="1">
            <a:off x="6248401" y="5451475"/>
            <a:ext cx="644525" cy="973138"/>
            <a:chOff x="371475" y="671713"/>
            <a:chExt cx="496540" cy="836738"/>
          </a:xfrm>
          <a:solidFill>
            <a:schemeClr val="accent2">
              <a:lumMod val="50000"/>
            </a:schemeClr>
          </a:solidFill>
        </p:grpSpPr>
        <p:sp>
          <p:nvSpPr>
            <p:cNvPr id="18" name="Rectangle 17">
              <a:extLst>
                <a:ext uri="{FF2B5EF4-FFF2-40B4-BE49-F238E27FC236}">
                  <a16:creationId xmlns:a16="http://schemas.microsoft.com/office/drawing/2014/main" id="{AE24567E-B0AE-4E55-A5FB-3019A9598162}"/>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18">
              <a:extLst>
                <a:ext uri="{FF2B5EF4-FFF2-40B4-BE49-F238E27FC236}">
                  <a16:creationId xmlns:a16="http://schemas.microsoft.com/office/drawing/2014/main" id="{4918E6C0-B582-4943-9462-FE9740846585}"/>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493388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Title Slide (Option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04A5F51-C7E6-44CC-ADF3-1C83AA35D0DC}"/>
              </a:ext>
            </a:extLst>
          </p:cNvPr>
          <p:cNvSpPr/>
          <p:nvPr userDrawn="1"/>
        </p:nvSpPr>
        <p:spPr>
          <a:xfrm>
            <a:off x="0" y="4448175"/>
            <a:ext cx="12192000" cy="240982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hasCustomPrompt="1"/>
          </p:nvPr>
        </p:nvSpPr>
        <p:spPr>
          <a:xfrm>
            <a:off x="371475" y="4551363"/>
            <a:ext cx="11520488" cy="803275"/>
          </a:xfrm>
        </p:spPr>
        <p:txBody>
          <a:bodyPr anchor="ctr"/>
          <a:lstStyle>
            <a:lvl1pPr algn="l">
              <a:defRPr sz="6000">
                <a:solidFill>
                  <a:schemeClr val="bg1"/>
                </a:solidFill>
              </a:defRPr>
            </a:lvl1pPr>
          </a:lstStyle>
          <a:p>
            <a:r>
              <a:rPr lang="en-US" dirty="0"/>
              <a:t>Presentation Title</a:t>
            </a:r>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hasCustomPrompt="1"/>
          </p:nvPr>
        </p:nvSpPr>
        <p:spPr>
          <a:xfrm>
            <a:off x="371475" y="5555457"/>
            <a:ext cx="8196290" cy="550862"/>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descr="A logo with a triangle and a triangle in the middle&#10;&#10;Description automatically generated">
            <a:extLst>
              <a:ext uri="{FF2B5EF4-FFF2-40B4-BE49-F238E27FC236}">
                <a16:creationId xmlns:a16="http://schemas.microsoft.com/office/drawing/2014/main" id="{3B3A80AB-18EB-0158-EDF3-E39756206496}"/>
              </a:ext>
            </a:extLst>
          </p:cNvPr>
          <p:cNvPicPr>
            <a:picLocks noChangeAspect="1"/>
          </p:cNvPicPr>
          <p:nvPr userDrawn="1"/>
        </p:nvPicPr>
        <p:blipFill>
          <a:blip r:embed="rId2"/>
          <a:stretch>
            <a:fillRect/>
          </a:stretch>
        </p:blipFill>
        <p:spPr>
          <a:xfrm>
            <a:off x="8639205" y="5725686"/>
            <a:ext cx="3252757" cy="821816"/>
          </a:xfrm>
          <a:prstGeom prst="rect">
            <a:avLst/>
          </a:prstGeom>
        </p:spPr>
      </p:pic>
      <p:sp>
        <p:nvSpPr>
          <p:cNvPr id="8" name="Rectangle 7">
            <a:extLst>
              <a:ext uri="{FF2B5EF4-FFF2-40B4-BE49-F238E27FC236}">
                <a16:creationId xmlns:a16="http://schemas.microsoft.com/office/drawing/2014/main" id="{68E32E30-6713-ECF9-3ED9-B395688404CA}"/>
              </a:ext>
            </a:extLst>
          </p:cNvPr>
          <p:cNvSpPr/>
          <p:nvPr userDrawn="1"/>
        </p:nvSpPr>
        <p:spPr>
          <a:xfrm>
            <a:off x="0" y="0"/>
            <a:ext cx="417605" cy="13604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a:extLst>
              <a:ext uri="{FF2B5EF4-FFF2-40B4-BE49-F238E27FC236}">
                <a16:creationId xmlns:a16="http://schemas.microsoft.com/office/drawing/2014/main" id="{29F287DC-6B0E-72C9-3D0B-A0F63C01ECE2}"/>
              </a:ext>
            </a:extLst>
          </p:cNvPr>
          <p:cNvSpPr>
            <a:spLocks noGrp="1"/>
          </p:cNvSpPr>
          <p:nvPr>
            <p:ph type="pic" sz="quarter" idx="10"/>
          </p:nvPr>
        </p:nvSpPr>
        <p:spPr>
          <a:xfrm>
            <a:off x="0" y="0"/>
            <a:ext cx="12192000" cy="4448175"/>
          </a:xfrm>
        </p:spPr>
        <p:txBody>
          <a:bodyPr/>
          <a:lstStyle/>
          <a:p>
            <a:endParaRPr lang="en-US"/>
          </a:p>
        </p:txBody>
      </p:sp>
      <p:sp>
        <p:nvSpPr>
          <p:cNvPr id="14" name="Text Placeholder 13">
            <a:extLst>
              <a:ext uri="{FF2B5EF4-FFF2-40B4-BE49-F238E27FC236}">
                <a16:creationId xmlns:a16="http://schemas.microsoft.com/office/drawing/2014/main" id="{B3BFF0E5-DCC9-9B4F-BEEF-F3B10FAF0B44}"/>
              </a:ext>
            </a:extLst>
          </p:cNvPr>
          <p:cNvSpPr>
            <a:spLocks noGrp="1"/>
          </p:cNvSpPr>
          <p:nvPr>
            <p:ph type="body" sz="quarter" idx="11" hasCustomPrompt="1"/>
          </p:nvPr>
        </p:nvSpPr>
        <p:spPr>
          <a:xfrm>
            <a:off x="371475" y="6300016"/>
            <a:ext cx="8196290" cy="340377"/>
          </a:xfrm>
        </p:spPr>
        <p:txBody>
          <a:bodyPr>
            <a:normAutofit/>
          </a:bodyPr>
          <a:lstStyle>
            <a:lvl1pPr marL="0" indent="0">
              <a:buNone/>
              <a:defRPr sz="2000" b="1" i="1">
                <a:solidFill>
                  <a:schemeClr val="bg1"/>
                </a:solidFill>
              </a:defRPr>
            </a:lvl1pPr>
          </a:lstStyle>
          <a:p>
            <a:pPr lvl="0"/>
            <a:r>
              <a:rPr lang="en-US" dirty="0"/>
              <a:t>Presented by: Name, Work Title</a:t>
            </a:r>
          </a:p>
        </p:txBody>
      </p:sp>
    </p:spTree>
    <p:extLst>
      <p:ext uri="{BB962C8B-B14F-4D97-AF65-F5344CB8AC3E}">
        <p14:creationId xmlns:p14="http://schemas.microsoft.com/office/powerpoint/2010/main" val="14815060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Images With Two Content_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0" y="0"/>
            <a:ext cx="6019200"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172201" y="0"/>
            <a:ext cx="6019799"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anchor="ctr">
            <a:noAutofit/>
          </a:bodyPr>
          <a:lstStyle>
            <a:lvl1pPr marL="0" indent="0" algn="ctr">
              <a:buNone/>
              <a:defRPr sz="2400" b="0">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anchor="ctr">
            <a:noAutofit/>
          </a:bodyPr>
          <a:lstStyle>
            <a:lvl1pPr marL="0" indent="0" algn="ctr">
              <a:buNone/>
              <a:defRPr sz="2400" b="0">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33037322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Images With Two Content_4">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0"/>
            <a:ext cx="5372096" cy="685799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260350"/>
            <a:ext cx="5618153"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20" name="Rectangle 19">
            <a:extLst>
              <a:ext uri="{FF2B5EF4-FFF2-40B4-BE49-F238E27FC236}">
                <a16:creationId xmlns:a16="http://schemas.microsoft.com/office/drawing/2014/main" id="{97E2F46B-C34E-40D3-9D43-BBA43EDFC924}"/>
              </a:ext>
            </a:extLst>
          </p:cNvPr>
          <p:cNvSpPr/>
          <p:nvPr userDrawn="1"/>
        </p:nvSpPr>
        <p:spPr>
          <a:xfrm>
            <a:off x="6819906" y="-18257"/>
            <a:ext cx="5372096" cy="685799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80147" y="260350"/>
            <a:ext cx="5619600"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36337101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With Colored Block Icon and Content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24" name="Rectangle 23">
            <a:extLst>
              <a:ext uri="{FF2B5EF4-FFF2-40B4-BE49-F238E27FC236}">
                <a16:creationId xmlns:a16="http://schemas.microsoft.com/office/drawing/2014/main" id="{E2950CCA-59F9-4C47-A5BA-294E9EDCBABE}"/>
              </a:ext>
            </a:extLst>
          </p:cNvPr>
          <p:cNvSpPr/>
          <p:nvPr userDrawn="1"/>
        </p:nvSpPr>
        <p:spPr>
          <a:xfrm>
            <a:off x="371475" y="1233488"/>
            <a:ext cx="2776354" cy="496728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EB5BF167-B9E6-4F02-9FA8-3CA79D552F0E}"/>
              </a:ext>
            </a:extLst>
          </p:cNvPr>
          <p:cNvSpPr/>
          <p:nvPr userDrawn="1"/>
        </p:nvSpPr>
        <p:spPr>
          <a:xfrm>
            <a:off x="3286186" y="1233488"/>
            <a:ext cx="2776354" cy="496728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B48694DE-D82B-49DB-8A45-D1DD4C9BCEF1}"/>
              </a:ext>
            </a:extLst>
          </p:cNvPr>
          <p:cNvSpPr/>
          <p:nvPr userDrawn="1"/>
        </p:nvSpPr>
        <p:spPr>
          <a:xfrm>
            <a:off x="6200897" y="1233488"/>
            <a:ext cx="2776354" cy="496728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07C1370-8D38-4641-8D37-30A1218A4372}"/>
              </a:ext>
            </a:extLst>
          </p:cNvPr>
          <p:cNvSpPr/>
          <p:nvPr userDrawn="1"/>
        </p:nvSpPr>
        <p:spPr>
          <a:xfrm>
            <a:off x="9115608" y="1246188"/>
            <a:ext cx="2776354" cy="4967287"/>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CE3EDDE5-9B23-44D7-8546-0B2365B42B16}"/>
              </a:ext>
            </a:extLst>
          </p:cNvPr>
          <p:cNvCxnSpPr/>
          <p:nvPr userDrawn="1"/>
        </p:nvCxnSpPr>
        <p:spPr>
          <a:xfrm>
            <a:off x="591252"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9D259D5-D3C0-4B60-B2D9-9B6DFFD270D8}"/>
              </a:ext>
            </a:extLst>
          </p:cNvPr>
          <p:cNvCxnSpPr/>
          <p:nvPr userDrawn="1"/>
        </p:nvCxnSpPr>
        <p:spPr>
          <a:xfrm>
            <a:off x="3505963"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710C392-9E34-4640-AC70-210A1B8C47B5}"/>
              </a:ext>
            </a:extLst>
          </p:cNvPr>
          <p:cNvCxnSpPr/>
          <p:nvPr userDrawn="1"/>
        </p:nvCxnSpPr>
        <p:spPr>
          <a:xfrm>
            <a:off x="6420674"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7A92E0B-B060-48FA-A650-36894FF4B216}"/>
              </a:ext>
            </a:extLst>
          </p:cNvPr>
          <p:cNvCxnSpPr/>
          <p:nvPr userDrawn="1"/>
        </p:nvCxnSpPr>
        <p:spPr>
          <a:xfrm>
            <a:off x="9335385"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Picture Placeholder 33">
            <a:extLst>
              <a:ext uri="{FF2B5EF4-FFF2-40B4-BE49-F238E27FC236}">
                <a16:creationId xmlns:a16="http://schemas.microsoft.com/office/drawing/2014/main" id="{D9056F2B-EAFD-4A57-BB92-D14816C84DDE}"/>
              </a:ext>
            </a:extLst>
          </p:cNvPr>
          <p:cNvSpPr>
            <a:spLocks noGrp="1"/>
          </p:cNvSpPr>
          <p:nvPr>
            <p:ph type="pic" sz="quarter" idx="13"/>
          </p:nvPr>
        </p:nvSpPr>
        <p:spPr>
          <a:xfrm>
            <a:off x="876300" y="1739900"/>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5" name="Picture Placeholder 33">
            <a:extLst>
              <a:ext uri="{FF2B5EF4-FFF2-40B4-BE49-F238E27FC236}">
                <a16:creationId xmlns:a16="http://schemas.microsoft.com/office/drawing/2014/main" id="{E65006DE-F797-4019-BB72-F484F9FE7E58}"/>
              </a:ext>
            </a:extLst>
          </p:cNvPr>
          <p:cNvSpPr>
            <a:spLocks noGrp="1"/>
          </p:cNvSpPr>
          <p:nvPr>
            <p:ph type="pic" sz="quarter" idx="14"/>
          </p:nvPr>
        </p:nvSpPr>
        <p:spPr>
          <a:xfrm>
            <a:off x="3829813" y="4263232"/>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6" name="Picture Placeholder 33">
            <a:extLst>
              <a:ext uri="{FF2B5EF4-FFF2-40B4-BE49-F238E27FC236}">
                <a16:creationId xmlns:a16="http://schemas.microsoft.com/office/drawing/2014/main" id="{0947D252-5545-4406-8764-B7712464DA56}"/>
              </a:ext>
            </a:extLst>
          </p:cNvPr>
          <p:cNvSpPr>
            <a:spLocks noGrp="1"/>
          </p:cNvSpPr>
          <p:nvPr>
            <p:ph type="pic" sz="quarter" idx="15"/>
          </p:nvPr>
        </p:nvSpPr>
        <p:spPr>
          <a:xfrm>
            <a:off x="6744524" y="1739900"/>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8" name="Picture Placeholder 33">
            <a:extLst>
              <a:ext uri="{FF2B5EF4-FFF2-40B4-BE49-F238E27FC236}">
                <a16:creationId xmlns:a16="http://schemas.microsoft.com/office/drawing/2014/main" id="{DD89F80C-C1D7-4F63-BAD2-F4EE1F9A162F}"/>
              </a:ext>
            </a:extLst>
          </p:cNvPr>
          <p:cNvSpPr>
            <a:spLocks noGrp="1"/>
          </p:cNvSpPr>
          <p:nvPr>
            <p:ph type="pic" sz="quarter" idx="17"/>
          </p:nvPr>
        </p:nvSpPr>
        <p:spPr>
          <a:xfrm>
            <a:off x="9659235" y="4263232"/>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40" name="Text Placeholder 39">
            <a:extLst>
              <a:ext uri="{FF2B5EF4-FFF2-40B4-BE49-F238E27FC236}">
                <a16:creationId xmlns:a16="http://schemas.microsoft.com/office/drawing/2014/main" id="{08BBFEC8-B6BE-4768-9284-26D98C06FFC4}"/>
              </a:ext>
            </a:extLst>
          </p:cNvPr>
          <p:cNvSpPr>
            <a:spLocks noGrp="1"/>
          </p:cNvSpPr>
          <p:nvPr>
            <p:ph type="body" sz="quarter" idx="18" hasCustomPrompt="1"/>
          </p:nvPr>
        </p:nvSpPr>
        <p:spPr>
          <a:xfrm>
            <a:off x="590550" y="3949700"/>
            <a:ext cx="2336800" cy="1854200"/>
          </a:xfrm>
        </p:spPr>
        <p:txBody>
          <a:bodyPr>
            <a:noAutofit/>
          </a:bodyPr>
          <a:lstStyle>
            <a:lvl1pPr marL="0" indent="0" algn="ctr">
              <a:buNone/>
              <a:defRPr sz="1800">
                <a:solidFill>
                  <a:schemeClr val="bg1"/>
                </a:solidFill>
                <a:latin typeface="Franklin Gothic Medium" panose="020B06030201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D12C79C2-427D-418B-8FFA-C27D8F2C986B}"/>
              </a:ext>
            </a:extLst>
          </p:cNvPr>
          <p:cNvSpPr>
            <a:spLocks noGrp="1"/>
          </p:cNvSpPr>
          <p:nvPr>
            <p:ph type="body" sz="quarter" idx="19" hasCustomPrompt="1"/>
          </p:nvPr>
        </p:nvSpPr>
        <p:spPr>
          <a:xfrm>
            <a:off x="3505963" y="1595835"/>
            <a:ext cx="2336800" cy="1854200"/>
          </a:xfrm>
        </p:spPr>
        <p:txBody>
          <a:bodyPr anchor="b">
            <a:noAutofit/>
          </a:bodyPr>
          <a:lstStyle>
            <a:lvl1pPr marL="0" indent="0" algn="ctr">
              <a:buNone/>
              <a:defRPr sz="1800">
                <a:solidFill>
                  <a:schemeClr val="bg1"/>
                </a:solidFill>
                <a:latin typeface="Franklin Gothic Medium" panose="020B06030201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0FD568C4-A06D-4A56-B7D6-AF338F5C329A}"/>
              </a:ext>
            </a:extLst>
          </p:cNvPr>
          <p:cNvSpPr>
            <a:spLocks noGrp="1"/>
          </p:cNvSpPr>
          <p:nvPr>
            <p:ph type="body" sz="quarter" idx="20" hasCustomPrompt="1"/>
          </p:nvPr>
        </p:nvSpPr>
        <p:spPr>
          <a:xfrm>
            <a:off x="6420674" y="3949700"/>
            <a:ext cx="2336800" cy="1854200"/>
          </a:xfrm>
        </p:spPr>
        <p:txBody>
          <a:bodyPr>
            <a:noAutofit/>
          </a:bodyPr>
          <a:lstStyle>
            <a:lvl1pPr marL="0" indent="0" algn="ctr">
              <a:buNone/>
              <a:defRPr sz="1800">
                <a:solidFill>
                  <a:schemeClr val="bg1"/>
                </a:solidFill>
                <a:latin typeface="Franklin Gothic Medium" panose="020B06030201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3" name="Text Placeholder 39">
            <a:extLst>
              <a:ext uri="{FF2B5EF4-FFF2-40B4-BE49-F238E27FC236}">
                <a16:creationId xmlns:a16="http://schemas.microsoft.com/office/drawing/2014/main" id="{76B41443-1233-4172-B61C-7CC516D88802}"/>
              </a:ext>
            </a:extLst>
          </p:cNvPr>
          <p:cNvSpPr>
            <a:spLocks noGrp="1"/>
          </p:cNvSpPr>
          <p:nvPr>
            <p:ph type="body" sz="quarter" idx="21" hasCustomPrompt="1"/>
          </p:nvPr>
        </p:nvSpPr>
        <p:spPr>
          <a:xfrm>
            <a:off x="9335385" y="1595835"/>
            <a:ext cx="2336800" cy="1854200"/>
          </a:xfrm>
        </p:spPr>
        <p:txBody>
          <a:bodyPr anchor="b">
            <a:noAutofit/>
          </a:bodyPr>
          <a:lstStyle>
            <a:lvl1pPr marL="0" indent="0" algn="ctr">
              <a:buNone/>
              <a:defRPr sz="1800">
                <a:solidFill>
                  <a:schemeClr val="bg1"/>
                </a:solidFill>
                <a:latin typeface="Franklin Gothic Medium" panose="020B06030201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21080789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With Colored Block Icon and Content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25" name="Rectangle 24">
            <a:extLst>
              <a:ext uri="{FF2B5EF4-FFF2-40B4-BE49-F238E27FC236}">
                <a16:creationId xmlns:a16="http://schemas.microsoft.com/office/drawing/2014/main" id="{EB5BF167-B9E6-4F02-9FA8-3CA79D552F0E}"/>
              </a:ext>
            </a:extLst>
          </p:cNvPr>
          <p:cNvSpPr/>
          <p:nvPr userDrawn="1"/>
        </p:nvSpPr>
        <p:spPr>
          <a:xfrm>
            <a:off x="1623641" y="1310583"/>
            <a:ext cx="2776354" cy="496728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B48694DE-D82B-49DB-8A45-D1DD4C9BCEF1}"/>
              </a:ext>
            </a:extLst>
          </p:cNvPr>
          <p:cNvSpPr/>
          <p:nvPr userDrawn="1"/>
        </p:nvSpPr>
        <p:spPr>
          <a:xfrm>
            <a:off x="4538352" y="1310583"/>
            <a:ext cx="2776354" cy="496728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07C1370-8D38-4641-8D37-30A1218A4372}"/>
              </a:ext>
            </a:extLst>
          </p:cNvPr>
          <p:cNvSpPr/>
          <p:nvPr userDrawn="1"/>
        </p:nvSpPr>
        <p:spPr>
          <a:xfrm>
            <a:off x="7453063" y="1323283"/>
            <a:ext cx="2776354" cy="4967287"/>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29">
            <a:extLst>
              <a:ext uri="{FF2B5EF4-FFF2-40B4-BE49-F238E27FC236}">
                <a16:creationId xmlns:a16="http://schemas.microsoft.com/office/drawing/2014/main" id="{B9D259D5-D3C0-4B60-B2D9-9B6DFFD270D8}"/>
              </a:ext>
            </a:extLst>
          </p:cNvPr>
          <p:cNvCxnSpPr/>
          <p:nvPr userDrawn="1"/>
        </p:nvCxnSpPr>
        <p:spPr>
          <a:xfrm>
            <a:off x="1843418" y="3798195"/>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710C392-9E34-4640-AC70-210A1B8C47B5}"/>
              </a:ext>
            </a:extLst>
          </p:cNvPr>
          <p:cNvCxnSpPr/>
          <p:nvPr userDrawn="1"/>
        </p:nvCxnSpPr>
        <p:spPr>
          <a:xfrm>
            <a:off x="4758129" y="3798195"/>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7A92E0B-B060-48FA-A650-36894FF4B216}"/>
              </a:ext>
            </a:extLst>
          </p:cNvPr>
          <p:cNvCxnSpPr/>
          <p:nvPr userDrawn="1"/>
        </p:nvCxnSpPr>
        <p:spPr>
          <a:xfrm>
            <a:off x="7672840" y="3798195"/>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Picture Placeholder 33">
            <a:extLst>
              <a:ext uri="{FF2B5EF4-FFF2-40B4-BE49-F238E27FC236}">
                <a16:creationId xmlns:a16="http://schemas.microsoft.com/office/drawing/2014/main" id="{E65006DE-F797-4019-BB72-F484F9FE7E58}"/>
              </a:ext>
            </a:extLst>
          </p:cNvPr>
          <p:cNvSpPr>
            <a:spLocks noGrp="1"/>
          </p:cNvSpPr>
          <p:nvPr>
            <p:ph type="pic" sz="quarter" idx="14"/>
          </p:nvPr>
        </p:nvSpPr>
        <p:spPr>
          <a:xfrm>
            <a:off x="2167268" y="4340327"/>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6" name="Picture Placeholder 33">
            <a:extLst>
              <a:ext uri="{FF2B5EF4-FFF2-40B4-BE49-F238E27FC236}">
                <a16:creationId xmlns:a16="http://schemas.microsoft.com/office/drawing/2014/main" id="{0947D252-5545-4406-8764-B7712464DA56}"/>
              </a:ext>
            </a:extLst>
          </p:cNvPr>
          <p:cNvSpPr>
            <a:spLocks noGrp="1"/>
          </p:cNvSpPr>
          <p:nvPr>
            <p:ph type="pic" sz="quarter" idx="15"/>
          </p:nvPr>
        </p:nvSpPr>
        <p:spPr>
          <a:xfrm>
            <a:off x="5081979" y="1816995"/>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8" name="Picture Placeholder 33">
            <a:extLst>
              <a:ext uri="{FF2B5EF4-FFF2-40B4-BE49-F238E27FC236}">
                <a16:creationId xmlns:a16="http://schemas.microsoft.com/office/drawing/2014/main" id="{DD89F80C-C1D7-4F63-BAD2-F4EE1F9A162F}"/>
              </a:ext>
            </a:extLst>
          </p:cNvPr>
          <p:cNvSpPr>
            <a:spLocks noGrp="1"/>
          </p:cNvSpPr>
          <p:nvPr>
            <p:ph type="pic" sz="quarter" idx="17"/>
          </p:nvPr>
        </p:nvSpPr>
        <p:spPr>
          <a:xfrm>
            <a:off x="7996690" y="4340327"/>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41" name="Text Placeholder 39">
            <a:extLst>
              <a:ext uri="{FF2B5EF4-FFF2-40B4-BE49-F238E27FC236}">
                <a16:creationId xmlns:a16="http://schemas.microsoft.com/office/drawing/2014/main" id="{D12C79C2-427D-418B-8FFA-C27D8F2C986B}"/>
              </a:ext>
            </a:extLst>
          </p:cNvPr>
          <p:cNvSpPr>
            <a:spLocks noGrp="1"/>
          </p:cNvSpPr>
          <p:nvPr>
            <p:ph type="body" sz="quarter" idx="19" hasCustomPrompt="1"/>
          </p:nvPr>
        </p:nvSpPr>
        <p:spPr>
          <a:xfrm>
            <a:off x="1843418" y="1672930"/>
            <a:ext cx="2336800" cy="1854200"/>
          </a:xfrm>
        </p:spPr>
        <p:txBody>
          <a:bodyPr anchor="b">
            <a:noAutofit/>
          </a:bodyPr>
          <a:lstStyle>
            <a:lvl1pPr marL="0" indent="0" algn="ctr">
              <a:buNone/>
              <a:defRPr sz="1800">
                <a:solidFill>
                  <a:schemeClr val="bg1"/>
                </a:solidFill>
                <a:latin typeface="Franklin Gothic Medium" panose="020B06030201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0FD568C4-A06D-4A56-B7D6-AF338F5C329A}"/>
              </a:ext>
            </a:extLst>
          </p:cNvPr>
          <p:cNvSpPr>
            <a:spLocks noGrp="1"/>
          </p:cNvSpPr>
          <p:nvPr>
            <p:ph type="body" sz="quarter" idx="20" hasCustomPrompt="1"/>
          </p:nvPr>
        </p:nvSpPr>
        <p:spPr>
          <a:xfrm>
            <a:off x="4758129" y="4026795"/>
            <a:ext cx="2336800" cy="1854200"/>
          </a:xfrm>
        </p:spPr>
        <p:txBody>
          <a:bodyPr>
            <a:noAutofit/>
          </a:bodyPr>
          <a:lstStyle>
            <a:lvl1pPr marL="0" indent="0" algn="ctr">
              <a:buNone/>
              <a:defRPr lang="en-US" sz="1800" kern="1200" dirty="0">
                <a:solidFill>
                  <a:schemeClr val="bg1"/>
                </a:solidFill>
                <a:latin typeface="Franklin Gothic Medium" panose="020B0603020102020204" pitchFamily="34" charset="0"/>
                <a:ea typeface="+mn-ea"/>
                <a:cs typeface="+mn-cs"/>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Add your text here</a:t>
            </a:r>
          </a:p>
        </p:txBody>
      </p:sp>
      <p:sp>
        <p:nvSpPr>
          <p:cNvPr id="43" name="Text Placeholder 39">
            <a:extLst>
              <a:ext uri="{FF2B5EF4-FFF2-40B4-BE49-F238E27FC236}">
                <a16:creationId xmlns:a16="http://schemas.microsoft.com/office/drawing/2014/main" id="{76B41443-1233-4172-B61C-7CC516D88802}"/>
              </a:ext>
            </a:extLst>
          </p:cNvPr>
          <p:cNvSpPr>
            <a:spLocks noGrp="1"/>
          </p:cNvSpPr>
          <p:nvPr>
            <p:ph type="body" sz="quarter" idx="21" hasCustomPrompt="1"/>
          </p:nvPr>
        </p:nvSpPr>
        <p:spPr>
          <a:xfrm>
            <a:off x="7672840" y="1672930"/>
            <a:ext cx="2336800" cy="1854200"/>
          </a:xfrm>
        </p:spPr>
        <p:txBody>
          <a:bodyPr anchor="b">
            <a:noAutofit/>
          </a:bodyPr>
          <a:lstStyle>
            <a:lvl1pPr marL="0" indent="0" algn="ctr">
              <a:buNone/>
              <a:defRPr lang="en-US" sz="1800" kern="1200" dirty="0">
                <a:solidFill>
                  <a:schemeClr val="bg1"/>
                </a:solidFill>
                <a:latin typeface="Franklin Gothic Medium" panose="020B0603020102020204" pitchFamily="34" charset="0"/>
                <a:ea typeface="+mn-ea"/>
                <a:cs typeface="+mn-cs"/>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Add your text here</a:t>
            </a:r>
          </a:p>
        </p:txBody>
      </p:sp>
    </p:spTree>
    <p:extLst>
      <p:ext uri="{BB962C8B-B14F-4D97-AF65-F5344CB8AC3E}">
        <p14:creationId xmlns:p14="http://schemas.microsoft.com/office/powerpoint/2010/main" val="33219799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With Colored Block Icon and Content_3">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B607F24-5B01-4964-9736-E876BC347E5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6168473" cy="758824"/>
          </a:xfrm>
        </p:spPr>
        <p:txBody>
          <a:bodyPr/>
          <a:lstStyle/>
          <a:p>
            <a:r>
              <a:rPr lang="en-US" dirty="0"/>
              <a:t>Click to edit Master title style</a:t>
            </a:r>
          </a:p>
        </p:txBody>
      </p:sp>
      <p:sp>
        <p:nvSpPr>
          <p:cNvPr id="24" name="Rectangle 23">
            <a:extLst>
              <a:ext uri="{FF2B5EF4-FFF2-40B4-BE49-F238E27FC236}">
                <a16:creationId xmlns:a16="http://schemas.microsoft.com/office/drawing/2014/main" id="{E2950CCA-59F9-4C47-A5BA-294E9EDCBABE}"/>
              </a:ext>
            </a:extLst>
          </p:cNvPr>
          <p:cNvSpPr/>
          <p:nvPr userDrawn="1"/>
        </p:nvSpPr>
        <p:spPr>
          <a:xfrm>
            <a:off x="6769101" y="0"/>
            <a:ext cx="2711082" cy="2286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44232AA-36A1-4A85-8868-9D12848EB106}"/>
              </a:ext>
            </a:extLst>
          </p:cNvPr>
          <p:cNvSpPr/>
          <p:nvPr userDrawn="1"/>
        </p:nvSpPr>
        <p:spPr>
          <a:xfrm>
            <a:off x="9480918" y="2286000"/>
            <a:ext cx="2711082" cy="2286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0B045D93-056D-486E-A634-890ECB9AF9C2}"/>
              </a:ext>
            </a:extLst>
          </p:cNvPr>
          <p:cNvSpPr/>
          <p:nvPr userDrawn="1"/>
        </p:nvSpPr>
        <p:spPr>
          <a:xfrm>
            <a:off x="6769100" y="4572000"/>
            <a:ext cx="2711082" cy="2286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67CD5E4-19A9-4EFD-BBF1-2B1FBC9BB9BD}"/>
              </a:ext>
            </a:extLst>
          </p:cNvPr>
          <p:cNvSpPr/>
          <p:nvPr userDrawn="1"/>
        </p:nvSpPr>
        <p:spPr>
          <a:xfrm>
            <a:off x="9480918" y="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AA533582-AC3E-4F3B-9602-085EB97AD294}"/>
              </a:ext>
            </a:extLst>
          </p:cNvPr>
          <p:cNvSpPr/>
          <p:nvPr userDrawn="1"/>
        </p:nvSpPr>
        <p:spPr>
          <a:xfrm>
            <a:off x="6768364" y="2286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F0B1BD9-4AC2-4549-9001-383664C7F224}"/>
              </a:ext>
            </a:extLst>
          </p:cNvPr>
          <p:cNvSpPr/>
          <p:nvPr userDrawn="1"/>
        </p:nvSpPr>
        <p:spPr>
          <a:xfrm>
            <a:off x="9480918" y="4572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32B2DC05-AAD7-458D-B737-BE8CCA1FFA99}"/>
              </a:ext>
            </a:extLst>
          </p:cNvPr>
          <p:cNvSpPr/>
          <p:nvPr userDrawn="1"/>
        </p:nvSpPr>
        <p:spPr>
          <a:xfrm rot="5400000">
            <a:off x="9422986" y="1050373"/>
            <a:ext cx="298174" cy="185254"/>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Isosceles Triangle 38">
            <a:extLst>
              <a:ext uri="{FF2B5EF4-FFF2-40B4-BE49-F238E27FC236}">
                <a16:creationId xmlns:a16="http://schemas.microsoft.com/office/drawing/2014/main" id="{E423C01B-EB10-48EF-8F1C-C2A7E1923E3E}"/>
              </a:ext>
            </a:extLst>
          </p:cNvPr>
          <p:cNvSpPr/>
          <p:nvPr userDrawn="1"/>
        </p:nvSpPr>
        <p:spPr>
          <a:xfrm rot="16200000">
            <a:off x="9238100" y="3336373"/>
            <a:ext cx="298174" cy="185254"/>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Isosceles Triangle 43">
            <a:extLst>
              <a:ext uri="{FF2B5EF4-FFF2-40B4-BE49-F238E27FC236}">
                <a16:creationId xmlns:a16="http://schemas.microsoft.com/office/drawing/2014/main" id="{BB0D5D5D-BB46-489A-A006-03E52FDA0AB6}"/>
              </a:ext>
            </a:extLst>
          </p:cNvPr>
          <p:cNvSpPr/>
          <p:nvPr userDrawn="1"/>
        </p:nvSpPr>
        <p:spPr>
          <a:xfrm rot="5400000">
            <a:off x="9422986" y="5622373"/>
            <a:ext cx="298174" cy="185254"/>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Picture Placeholder 33">
            <a:extLst>
              <a:ext uri="{FF2B5EF4-FFF2-40B4-BE49-F238E27FC236}">
                <a16:creationId xmlns:a16="http://schemas.microsoft.com/office/drawing/2014/main" id="{2D0DCA06-9544-45C9-BE22-EBB853AE757C}"/>
              </a:ext>
            </a:extLst>
          </p:cNvPr>
          <p:cNvSpPr>
            <a:spLocks noGrp="1"/>
          </p:cNvSpPr>
          <p:nvPr>
            <p:ph type="pic" sz="quarter" idx="13"/>
          </p:nvPr>
        </p:nvSpPr>
        <p:spPr>
          <a:xfrm>
            <a:off x="10133588" y="561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6" name="Picture Placeholder 33">
            <a:extLst>
              <a:ext uri="{FF2B5EF4-FFF2-40B4-BE49-F238E27FC236}">
                <a16:creationId xmlns:a16="http://schemas.microsoft.com/office/drawing/2014/main" id="{21403A13-F195-405D-B352-4B77969E358B}"/>
              </a:ext>
            </a:extLst>
          </p:cNvPr>
          <p:cNvSpPr>
            <a:spLocks noGrp="1"/>
          </p:cNvSpPr>
          <p:nvPr>
            <p:ph type="pic" sz="quarter" idx="14"/>
          </p:nvPr>
        </p:nvSpPr>
        <p:spPr>
          <a:xfrm>
            <a:off x="7421034" y="2847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7" name="Picture Placeholder 33">
            <a:extLst>
              <a:ext uri="{FF2B5EF4-FFF2-40B4-BE49-F238E27FC236}">
                <a16:creationId xmlns:a16="http://schemas.microsoft.com/office/drawing/2014/main" id="{390C9BE2-4328-41D9-82FB-F6FEE7026C55}"/>
              </a:ext>
            </a:extLst>
          </p:cNvPr>
          <p:cNvSpPr>
            <a:spLocks noGrp="1"/>
          </p:cNvSpPr>
          <p:nvPr>
            <p:ph type="pic" sz="quarter" idx="15"/>
          </p:nvPr>
        </p:nvSpPr>
        <p:spPr>
          <a:xfrm>
            <a:off x="10133588" y="5133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6168473" cy="5624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Text Placeholder 39">
            <a:extLst>
              <a:ext uri="{FF2B5EF4-FFF2-40B4-BE49-F238E27FC236}">
                <a16:creationId xmlns:a16="http://schemas.microsoft.com/office/drawing/2014/main" id="{1EE624A7-7FE4-44DC-B710-D995C25C9CEA}"/>
              </a:ext>
            </a:extLst>
          </p:cNvPr>
          <p:cNvSpPr>
            <a:spLocks noGrp="1"/>
          </p:cNvSpPr>
          <p:nvPr>
            <p:ph type="body" sz="quarter" idx="18" hasCustomPrompt="1"/>
          </p:nvPr>
        </p:nvSpPr>
        <p:spPr>
          <a:xfrm>
            <a:off x="6956242" y="215900"/>
            <a:ext cx="2336800" cy="1854200"/>
          </a:xfrm>
        </p:spPr>
        <p:txBody>
          <a:bodyPr anchor="ctr">
            <a:noAutofit/>
          </a:bodyPr>
          <a:lstStyle>
            <a:lvl1pPr marL="0" indent="0" algn="ctr">
              <a:buNone/>
              <a:defRPr lang="en-US" sz="1800" kern="1200" dirty="0">
                <a:solidFill>
                  <a:schemeClr val="bg1"/>
                </a:solidFill>
                <a:latin typeface="Franklin Gothic Medium" panose="020B0603020102020204" pitchFamily="34" charset="0"/>
                <a:ea typeface="+mn-ea"/>
                <a:cs typeface="+mn-cs"/>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18" name="Text Placeholder 39">
            <a:extLst>
              <a:ext uri="{FF2B5EF4-FFF2-40B4-BE49-F238E27FC236}">
                <a16:creationId xmlns:a16="http://schemas.microsoft.com/office/drawing/2014/main" id="{34CC27D1-7AB7-4922-81C5-41E9C01BAAE1}"/>
              </a:ext>
            </a:extLst>
          </p:cNvPr>
          <p:cNvSpPr>
            <a:spLocks noGrp="1"/>
          </p:cNvSpPr>
          <p:nvPr>
            <p:ph type="body" sz="quarter" idx="19" hasCustomPrompt="1"/>
          </p:nvPr>
        </p:nvSpPr>
        <p:spPr>
          <a:xfrm>
            <a:off x="9668059" y="2501900"/>
            <a:ext cx="2336800" cy="1854200"/>
          </a:xfrm>
        </p:spPr>
        <p:txBody>
          <a:bodyPr anchor="ctr">
            <a:noAutofit/>
          </a:bodyPr>
          <a:lstStyle>
            <a:lvl1pPr marL="0" indent="0" algn="ctr">
              <a:buNone/>
              <a:defRPr lang="en-US" sz="1800" kern="1200" dirty="0">
                <a:solidFill>
                  <a:schemeClr val="bg1"/>
                </a:solidFill>
                <a:latin typeface="Franklin Gothic Medium" panose="020B0603020102020204" pitchFamily="34" charset="0"/>
                <a:ea typeface="+mn-ea"/>
                <a:cs typeface="+mn-cs"/>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19" name="Text Placeholder 39">
            <a:extLst>
              <a:ext uri="{FF2B5EF4-FFF2-40B4-BE49-F238E27FC236}">
                <a16:creationId xmlns:a16="http://schemas.microsoft.com/office/drawing/2014/main" id="{03F0CFEB-33B8-47FE-BC44-44AF273543D5}"/>
              </a:ext>
            </a:extLst>
          </p:cNvPr>
          <p:cNvSpPr>
            <a:spLocks noGrp="1"/>
          </p:cNvSpPr>
          <p:nvPr>
            <p:ph type="body" sz="quarter" idx="20" hasCustomPrompt="1"/>
          </p:nvPr>
        </p:nvSpPr>
        <p:spPr>
          <a:xfrm>
            <a:off x="6956241" y="4787900"/>
            <a:ext cx="2336800" cy="1854200"/>
          </a:xfrm>
        </p:spPr>
        <p:txBody>
          <a:bodyPr anchor="ctr">
            <a:noAutofit/>
          </a:bodyPr>
          <a:lstStyle>
            <a:lvl1pPr marL="0" indent="0" algn="ctr">
              <a:buNone/>
              <a:defRPr lang="en-US" sz="1800" kern="1200" dirty="0">
                <a:solidFill>
                  <a:schemeClr val="bg1"/>
                </a:solidFill>
                <a:latin typeface="Franklin Gothic Medium" panose="020B0603020102020204" pitchFamily="34" charset="0"/>
                <a:ea typeface="+mn-ea"/>
                <a:cs typeface="+mn-cs"/>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20142591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With Colored Block Icon Large Imag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11520487" cy="304975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sp>
        <p:nvSpPr>
          <p:cNvPr id="20" name="Picture Placeholder 33">
            <a:extLst>
              <a:ext uri="{FF2B5EF4-FFF2-40B4-BE49-F238E27FC236}">
                <a16:creationId xmlns:a16="http://schemas.microsoft.com/office/drawing/2014/main" id="{917F3183-F8DC-409E-BDAF-E3190E5CC10A}"/>
              </a:ext>
            </a:extLst>
          </p:cNvPr>
          <p:cNvSpPr>
            <a:spLocks noGrp="1"/>
          </p:cNvSpPr>
          <p:nvPr>
            <p:ph type="pic" sz="quarter" idx="13"/>
          </p:nvPr>
        </p:nvSpPr>
        <p:spPr>
          <a:xfrm>
            <a:off x="1466711"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5" name="Picture Placeholder 33">
            <a:extLst>
              <a:ext uri="{FF2B5EF4-FFF2-40B4-BE49-F238E27FC236}">
                <a16:creationId xmlns:a16="http://schemas.microsoft.com/office/drawing/2014/main" id="{8DCF90EE-8A0F-46BB-A8EC-27CB7826EB0D}"/>
              </a:ext>
            </a:extLst>
          </p:cNvPr>
          <p:cNvSpPr>
            <a:spLocks noGrp="1"/>
          </p:cNvSpPr>
          <p:nvPr>
            <p:ph type="pic" sz="quarter" idx="17"/>
          </p:nvPr>
        </p:nvSpPr>
        <p:spPr>
          <a:xfrm>
            <a:off x="4108135"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6" name="Picture Placeholder 33">
            <a:extLst>
              <a:ext uri="{FF2B5EF4-FFF2-40B4-BE49-F238E27FC236}">
                <a16:creationId xmlns:a16="http://schemas.microsoft.com/office/drawing/2014/main" id="{4B6BCE84-A7A7-4701-966F-9F969C523C51}"/>
              </a:ext>
            </a:extLst>
          </p:cNvPr>
          <p:cNvSpPr>
            <a:spLocks noGrp="1"/>
          </p:cNvSpPr>
          <p:nvPr>
            <p:ph type="pic" sz="quarter" idx="18"/>
          </p:nvPr>
        </p:nvSpPr>
        <p:spPr>
          <a:xfrm>
            <a:off x="6749558"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7" name="Picture Placeholder 33">
            <a:extLst>
              <a:ext uri="{FF2B5EF4-FFF2-40B4-BE49-F238E27FC236}">
                <a16:creationId xmlns:a16="http://schemas.microsoft.com/office/drawing/2014/main" id="{2F810615-16AA-4D3F-93BB-1074BABE1234}"/>
              </a:ext>
            </a:extLst>
          </p:cNvPr>
          <p:cNvSpPr>
            <a:spLocks noGrp="1"/>
          </p:cNvSpPr>
          <p:nvPr>
            <p:ph type="pic" sz="quarter" idx="19"/>
          </p:nvPr>
        </p:nvSpPr>
        <p:spPr>
          <a:xfrm>
            <a:off x="9435088"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32" name="Rectangle 31">
            <a:extLst>
              <a:ext uri="{FF2B5EF4-FFF2-40B4-BE49-F238E27FC236}">
                <a16:creationId xmlns:a16="http://schemas.microsoft.com/office/drawing/2014/main" id="{E9E999B4-BC91-4EF5-915C-59E58E141134}"/>
              </a:ext>
            </a:extLst>
          </p:cNvPr>
          <p:cNvSpPr/>
          <p:nvPr userDrawn="1"/>
        </p:nvSpPr>
        <p:spPr>
          <a:xfrm>
            <a:off x="979920" y="4514247"/>
            <a:ext cx="2379325" cy="168652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8E3D72D1-545E-4FA9-B18F-DBE257DA9472}"/>
              </a:ext>
            </a:extLst>
          </p:cNvPr>
          <p:cNvSpPr/>
          <p:nvPr userDrawn="1"/>
        </p:nvSpPr>
        <p:spPr>
          <a:xfrm>
            <a:off x="3621344" y="4514247"/>
            <a:ext cx="2379325" cy="168652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A1FF2C74-7F94-4D15-9530-4844CA0ABABA}"/>
              </a:ext>
            </a:extLst>
          </p:cNvPr>
          <p:cNvSpPr/>
          <p:nvPr userDrawn="1"/>
        </p:nvSpPr>
        <p:spPr>
          <a:xfrm>
            <a:off x="6262766" y="4514247"/>
            <a:ext cx="2379325" cy="1686527"/>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65048BF-5755-467D-94DA-799CD1A9ED70}"/>
              </a:ext>
            </a:extLst>
          </p:cNvPr>
          <p:cNvSpPr/>
          <p:nvPr userDrawn="1"/>
        </p:nvSpPr>
        <p:spPr>
          <a:xfrm>
            <a:off x="8904188" y="4514247"/>
            <a:ext cx="2379325" cy="168652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39">
            <a:extLst>
              <a:ext uri="{FF2B5EF4-FFF2-40B4-BE49-F238E27FC236}">
                <a16:creationId xmlns:a16="http://schemas.microsoft.com/office/drawing/2014/main" id="{3C8488B4-AC1B-43A6-A416-3F5BC72456F9}"/>
              </a:ext>
            </a:extLst>
          </p:cNvPr>
          <p:cNvSpPr>
            <a:spLocks noGrp="1"/>
          </p:cNvSpPr>
          <p:nvPr>
            <p:ph type="body" sz="quarter" idx="20" hasCustomPrompt="1"/>
          </p:nvPr>
        </p:nvSpPr>
        <p:spPr>
          <a:xfrm>
            <a:off x="1091465" y="4598182"/>
            <a:ext cx="2156235" cy="1330436"/>
          </a:xfrm>
        </p:spPr>
        <p:txBody>
          <a:bodyPr>
            <a:noAutofit/>
          </a:bodyPr>
          <a:lstStyle>
            <a:lvl1pPr marL="0" indent="0" algn="ctr">
              <a:buNone/>
              <a:defRPr lang="en-US" sz="1800" kern="1200" dirty="0">
                <a:solidFill>
                  <a:schemeClr val="bg1"/>
                </a:solidFill>
                <a:latin typeface="Franklin Gothic Medium" panose="020B0603020102020204" pitchFamily="34" charset="0"/>
                <a:ea typeface="+mn-ea"/>
                <a:cs typeface="+mn-cs"/>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950DB978-3832-472D-9958-42D6A712EA6B}"/>
              </a:ext>
            </a:extLst>
          </p:cNvPr>
          <p:cNvSpPr>
            <a:spLocks noGrp="1"/>
          </p:cNvSpPr>
          <p:nvPr>
            <p:ph type="body" sz="quarter" idx="21" hasCustomPrompt="1"/>
          </p:nvPr>
        </p:nvSpPr>
        <p:spPr>
          <a:xfrm>
            <a:off x="3732888" y="4598182"/>
            <a:ext cx="2156235" cy="1330436"/>
          </a:xfrm>
        </p:spPr>
        <p:txBody>
          <a:bodyPr>
            <a:noAutofit/>
          </a:bodyPr>
          <a:lstStyle>
            <a:lvl1pPr marL="0" indent="0" algn="ctr">
              <a:buNone/>
              <a:defRPr lang="en-US" sz="1800" kern="1200" dirty="0">
                <a:solidFill>
                  <a:schemeClr val="bg1"/>
                </a:solidFill>
                <a:latin typeface="Franklin Gothic Medium" panose="020B0603020102020204" pitchFamily="34" charset="0"/>
                <a:ea typeface="+mn-ea"/>
                <a:cs typeface="+mn-cs"/>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7A9C8821-D3DD-40C3-83BD-38D190405711}"/>
              </a:ext>
            </a:extLst>
          </p:cNvPr>
          <p:cNvSpPr>
            <a:spLocks noGrp="1"/>
          </p:cNvSpPr>
          <p:nvPr>
            <p:ph type="body" sz="quarter" idx="22" hasCustomPrompt="1"/>
          </p:nvPr>
        </p:nvSpPr>
        <p:spPr>
          <a:xfrm>
            <a:off x="6374310" y="4598182"/>
            <a:ext cx="2156235" cy="1330436"/>
          </a:xfrm>
        </p:spPr>
        <p:txBody>
          <a:bodyPr>
            <a:noAutofit/>
          </a:bodyPr>
          <a:lstStyle>
            <a:lvl1pPr marL="0" indent="0" algn="ctr">
              <a:buNone/>
              <a:defRPr lang="en-US" sz="1800" kern="1200" dirty="0">
                <a:solidFill>
                  <a:schemeClr val="bg1"/>
                </a:solidFill>
                <a:latin typeface="Franklin Gothic Medium" panose="020B0603020102020204" pitchFamily="34" charset="0"/>
                <a:ea typeface="+mn-ea"/>
                <a:cs typeface="+mn-cs"/>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C3FC554A-BF67-40BD-BD4F-B2EA17BBDBC1}"/>
              </a:ext>
            </a:extLst>
          </p:cNvPr>
          <p:cNvSpPr>
            <a:spLocks noGrp="1"/>
          </p:cNvSpPr>
          <p:nvPr>
            <p:ph type="body" sz="quarter" idx="23" hasCustomPrompt="1"/>
          </p:nvPr>
        </p:nvSpPr>
        <p:spPr>
          <a:xfrm>
            <a:off x="9015732" y="4598182"/>
            <a:ext cx="2156235" cy="1330436"/>
          </a:xfrm>
        </p:spPr>
        <p:txBody>
          <a:bodyPr>
            <a:noAutofit/>
          </a:bodyPr>
          <a:lstStyle>
            <a:lvl1pPr marL="0" indent="0" algn="ctr">
              <a:buNone/>
              <a:defRPr lang="en-US" sz="1800" kern="1200" dirty="0">
                <a:solidFill>
                  <a:schemeClr val="bg1"/>
                </a:solidFill>
                <a:latin typeface="Franklin Gothic Medium" panose="020B0603020102020204" pitchFamily="34" charset="0"/>
                <a:ea typeface="+mn-ea"/>
                <a:cs typeface="+mn-cs"/>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cxnSp>
        <p:nvCxnSpPr>
          <p:cNvPr id="6" name="Straight Connector 5">
            <a:extLst>
              <a:ext uri="{FF2B5EF4-FFF2-40B4-BE49-F238E27FC236}">
                <a16:creationId xmlns:a16="http://schemas.microsoft.com/office/drawing/2014/main" id="{62ECF54D-C7AE-4FFE-A9FA-ECD663CD2A09}"/>
              </a:ext>
            </a:extLst>
          </p:cNvPr>
          <p:cNvCxnSpPr>
            <a:cxnSpLocks/>
          </p:cNvCxnSpPr>
          <p:nvPr userDrawn="1"/>
        </p:nvCxnSpPr>
        <p:spPr>
          <a:xfrm>
            <a:off x="979920" y="4357837"/>
            <a:ext cx="2379325"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FB84BED-8481-4D23-AE06-31529215FE6C}"/>
              </a:ext>
            </a:extLst>
          </p:cNvPr>
          <p:cNvCxnSpPr>
            <a:cxnSpLocks/>
          </p:cNvCxnSpPr>
          <p:nvPr userDrawn="1"/>
        </p:nvCxnSpPr>
        <p:spPr>
          <a:xfrm>
            <a:off x="3621344" y="4357837"/>
            <a:ext cx="2379325"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A09D405-9228-4697-A91F-4E5A2B5B6512}"/>
              </a:ext>
            </a:extLst>
          </p:cNvPr>
          <p:cNvCxnSpPr>
            <a:cxnSpLocks/>
          </p:cNvCxnSpPr>
          <p:nvPr userDrawn="1"/>
        </p:nvCxnSpPr>
        <p:spPr>
          <a:xfrm>
            <a:off x="6262767" y="4357837"/>
            <a:ext cx="2379325"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645748A-37E1-4661-B50F-D1FCAF7F3088}"/>
              </a:ext>
            </a:extLst>
          </p:cNvPr>
          <p:cNvCxnSpPr>
            <a:cxnSpLocks/>
          </p:cNvCxnSpPr>
          <p:nvPr userDrawn="1"/>
        </p:nvCxnSpPr>
        <p:spPr>
          <a:xfrm>
            <a:off x="8904191" y="4357837"/>
            <a:ext cx="2379325"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8721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Large Image With Icon and Content Are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dirty="0"/>
              <a:t>Click to edit Master title style</a:t>
            </a:r>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6" y="1233488"/>
            <a:ext cx="4140890"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sp>
        <p:nvSpPr>
          <p:cNvPr id="18" name="Rectangle 17">
            <a:extLst>
              <a:ext uri="{FF2B5EF4-FFF2-40B4-BE49-F238E27FC236}">
                <a16:creationId xmlns:a16="http://schemas.microsoft.com/office/drawing/2014/main" id="{1DD2DC66-11E4-4714-A8DE-E8AC34D49655}"/>
              </a:ext>
            </a:extLst>
          </p:cNvPr>
          <p:cNvSpPr/>
          <p:nvPr userDrawn="1"/>
        </p:nvSpPr>
        <p:spPr>
          <a:xfrm>
            <a:off x="4615257" y="1233489"/>
            <a:ext cx="2371952" cy="514826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B6748F93-9B1D-4874-A164-A654BF7D6C8C}"/>
              </a:ext>
            </a:extLst>
          </p:cNvPr>
          <p:cNvGrpSpPr/>
          <p:nvPr userDrawn="1"/>
        </p:nvGrpSpPr>
        <p:grpSpPr>
          <a:xfrm>
            <a:off x="4842107" y="2462886"/>
            <a:ext cx="1918252" cy="2689468"/>
            <a:chOff x="4790661" y="2266122"/>
            <a:chExt cx="1918252" cy="2852530"/>
          </a:xfrm>
        </p:grpSpPr>
        <p:cxnSp>
          <p:nvCxnSpPr>
            <p:cNvPr id="4" name="Straight Connector 3">
              <a:extLst>
                <a:ext uri="{FF2B5EF4-FFF2-40B4-BE49-F238E27FC236}">
                  <a16:creationId xmlns:a16="http://schemas.microsoft.com/office/drawing/2014/main" id="{4AEF10CE-C943-4C6B-9DBF-5A0E63CDC89B}"/>
                </a:ext>
              </a:extLst>
            </p:cNvPr>
            <p:cNvCxnSpPr/>
            <p:nvPr userDrawn="1"/>
          </p:nvCxnSpPr>
          <p:spPr>
            <a:xfrm>
              <a:off x="4790661" y="226612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28B198-0637-4F15-900F-6709BFE4BDEA}"/>
                </a:ext>
              </a:extLst>
            </p:cNvPr>
            <p:cNvCxnSpPr/>
            <p:nvPr userDrawn="1"/>
          </p:nvCxnSpPr>
          <p:spPr>
            <a:xfrm>
              <a:off x="4790661" y="3692387"/>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F29A1B0-F4AB-4243-979A-50FADE3330EA}"/>
                </a:ext>
              </a:extLst>
            </p:cNvPr>
            <p:cNvCxnSpPr/>
            <p:nvPr userDrawn="1"/>
          </p:nvCxnSpPr>
          <p:spPr>
            <a:xfrm>
              <a:off x="4790661" y="511865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F894F998-0FDF-4CA2-802E-4FCFA7674171}"/>
              </a:ext>
            </a:extLst>
          </p:cNvPr>
          <p:cNvGrpSpPr/>
          <p:nvPr userDrawn="1"/>
        </p:nvGrpSpPr>
        <p:grpSpPr>
          <a:xfrm>
            <a:off x="7090100" y="2462886"/>
            <a:ext cx="4801862" cy="2689468"/>
            <a:chOff x="4790661" y="2266122"/>
            <a:chExt cx="1918252" cy="2852530"/>
          </a:xfrm>
        </p:grpSpPr>
        <p:cxnSp>
          <p:nvCxnSpPr>
            <p:cNvPr id="33" name="Straight Connector 32">
              <a:extLst>
                <a:ext uri="{FF2B5EF4-FFF2-40B4-BE49-F238E27FC236}">
                  <a16:creationId xmlns:a16="http://schemas.microsoft.com/office/drawing/2014/main" id="{C1F0C0C8-87C4-49FB-B35B-E937E9D0BEC5}"/>
                </a:ext>
              </a:extLst>
            </p:cNvPr>
            <p:cNvCxnSpPr/>
            <p:nvPr userDrawn="1"/>
          </p:nvCxnSpPr>
          <p:spPr>
            <a:xfrm>
              <a:off x="4790661" y="226612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857C5D3-7E33-4894-8AC3-0FD1BEB12F40}"/>
                </a:ext>
              </a:extLst>
            </p:cNvPr>
            <p:cNvCxnSpPr/>
            <p:nvPr userDrawn="1"/>
          </p:nvCxnSpPr>
          <p:spPr>
            <a:xfrm>
              <a:off x="4790661" y="3692387"/>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00BA9F8-92BF-42F0-BD46-D9B7E7422F75}"/>
                </a:ext>
              </a:extLst>
            </p:cNvPr>
            <p:cNvCxnSpPr/>
            <p:nvPr userDrawn="1"/>
          </p:nvCxnSpPr>
          <p:spPr>
            <a:xfrm>
              <a:off x="4790661" y="511865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7166507" y="1463643"/>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179CBA0C-6465-4209-AF3F-548A57F20CE8}"/>
              </a:ext>
            </a:extLst>
          </p:cNvPr>
          <p:cNvSpPr>
            <a:spLocks noGrp="1"/>
          </p:cNvSpPr>
          <p:nvPr>
            <p:ph type="body" sz="quarter" idx="21" hasCustomPrompt="1"/>
          </p:nvPr>
        </p:nvSpPr>
        <p:spPr>
          <a:xfrm>
            <a:off x="7166507" y="2741755"/>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99852211-6BD9-4B69-BBC9-F2181F272D23}"/>
              </a:ext>
            </a:extLst>
          </p:cNvPr>
          <p:cNvSpPr>
            <a:spLocks noGrp="1"/>
          </p:cNvSpPr>
          <p:nvPr>
            <p:ph type="body" sz="quarter" idx="22" hasCustomPrompt="1"/>
          </p:nvPr>
        </p:nvSpPr>
        <p:spPr>
          <a:xfrm>
            <a:off x="7166507" y="4069997"/>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EF11D65-7095-41D2-9630-E2EB44552E58}"/>
              </a:ext>
            </a:extLst>
          </p:cNvPr>
          <p:cNvSpPr>
            <a:spLocks noGrp="1"/>
          </p:cNvSpPr>
          <p:nvPr>
            <p:ph type="body" sz="quarter" idx="23" hasCustomPrompt="1"/>
          </p:nvPr>
        </p:nvSpPr>
        <p:spPr>
          <a:xfrm>
            <a:off x="7166507" y="5394355"/>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5227571" y="1437538"/>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4" name="Picture Placeholder 33">
            <a:extLst>
              <a:ext uri="{FF2B5EF4-FFF2-40B4-BE49-F238E27FC236}">
                <a16:creationId xmlns:a16="http://schemas.microsoft.com/office/drawing/2014/main" id="{9A1BE0BE-1FFD-445C-B6BA-E4A602D22112}"/>
              </a:ext>
            </a:extLst>
          </p:cNvPr>
          <p:cNvSpPr>
            <a:spLocks noGrp="1"/>
          </p:cNvSpPr>
          <p:nvPr>
            <p:ph type="pic" sz="quarter" idx="24"/>
          </p:nvPr>
        </p:nvSpPr>
        <p:spPr>
          <a:xfrm>
            <a:off x="5227571" y="2715650"/>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5" name="Picture Placeholder 33">
            <a:extLst>
              <a:ext uri="{FF2B5EF4-FFF2-40B4-BE49-F238E27FC236}">
                <a16:creationId xmlns:a16="http://schemas.microsoft.com/office/drawing/2014/main" id="{B577AF17-6C7E-48B9-B267-0874B232A710}"/>
              </a:ext>
            </a:extLst>
          </p:cNvPr>
          <p:cNvSpPr>
            <a:spLocks noGrp="1"/>
          </p:cNvSpPr>
          <p:nvPr>
            <p:ph type="pic" sz="quarter" idx="25"/>
          </p:nvPr>
        </p:nvSpPr>
        <p:spPr>
          <a:xfrm>
            <a:off x="5227571" y="4043892"/>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6" name="Picture Placeholder 33">
            <a:extLst>
              <a:ext uri="{FF2B5EF4-FFF2-40B4-BE49-F238E27FC236}">
                <a16:creationId xmlns:a16="http://schemas.microsoft.com/office/drawing/2014/main" id="{98A01AB1-3434-46C7-B1B3-90AFD4B1799F}"/>
              </a:ext>
            </a:extLst>
          </p:cNvPr>
          <p:cNvSpPr>
            <a:spLocks noGrp="1"/>
          </p:cNvSpPr>
          <p:nvPr>
            <p:ph type="pic" sz="quarter" idx="26"/>
          </p:nvPr>
        </p:nvSpPr>
        <p:spPr>
          <a:xfrm>
            <a:off x="5227571" y="5368250"/>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7280925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With Colored Block Icon and Content Areas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DD2DC66-11E4-4714-A8DE-E8AC34D49655}"/>
              </a:ext>
            </a:extLst>
          </p:cNvPr>
          <p:cNvSpPr/>
          <p:nvPr userDrawn="1"/>
        </p:nvSpPr>
        <p:spPr>
          <a:xfrm>
            <a:off x="371475" y="1233488"/>
            <a:ext cx="2293200" cy="24276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AF541B1-4F4B-40BC-BF0B-B80864399D0C}"/>
              </a:ext>
            </a:extLst>
          </p:cNvPr>
          <p:cNvSpPr/>
          <p:nvPr userDrawn="1"/>
        </p:nvSpPr>
        <p:spPr>
          <a:xfrm>
            <a:off x="371475" y="3773172"/>
            <a:ext cx="2293200" cy="2427601"/>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B837A4A-8DA3-4F45-9468-2C7DE5B35803}"/>
              </a:ext>
            </a:extLst>
          </p:cNvPr>
          <p:cNvSpPr/>
          <p:nvPr userDrawn="1"/>
        </p:nvSpPr>
        <p:spPr>
          <a:xfrm>
            <a:off x="6170635" y="1233487"/>
            <a:ext cx="2294237" cy="242760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9CA034F-F360-4CF5-B944-C16768254C5A}"/>
              </a:ext>
            </a:extLst>
          </p:cNvPr>
          <p:cNvSpPr/>
          <p:nvPr userDrawn="1"/>
        </p:nvSpPr>
        <p:spPr>
          <a:xfrm>
            <a:off x="6170635" y="3773171"/>
            <a:ext cx="2294237" cy="242760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615473" y="1713955"/>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2" name="Rectangle 31">
            <a:extLst>
              <a:ext uri="{FF2B5EF4-FFF2-40B4-BE49-F238E27FC236}">
                <a16:creationId xmlns:a16="http://schemas.microsoft.com/office/drawing/2014/main" id="{ECA01639-D8FA-4F18-8FE5-E923F5A1BB48}"/>
              </a:ext>
            </a:extLst>
          </p:cNvPr>
          <p:cNvSpPr/>
          <p:nvPr userDrawn="1"/>
        </p:nvSpPr>
        <p:spPr>
          <a:xfrm>
            <a:off x="2730561"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AF02D09E-3C25-405E-BF24-A884A07C224A}"/>
              </a:ext>
            </a:extLst>
          </p:cNvPr>
          <p:cNvSpPr/>
          <p:nvPr userDrawn="1"/>
        </p:nvSpPr>
        <p:spPr>
          <a:xfrm>
            <a:off x="2730561"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2900245" y="1460126"/>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5" name="Text Placeholder 39">
            <a:extLst>
              <a:ext uri="{FF2B5EF4-FFF2-40B4-BE49-F238E27FC236}">
                <a16:creationId xmlns:a16="http://schemas.microsoft.com/office/drawing/2014/main" id="{33BDF68D-A417-4526-95BD-83DC0A4FA5B1}"/>
              </a:ext>
            </a:extLst>
          </p:cNvPr>
          <p:cNvSpPr>
            <a:spLocks noGrp="1"/>
          </p:cNvSpPr>
          <p:nvPr>
            <p:ph type="body" sz="quarter" idx="27" hasCustomPrompt="1"/>
          </p:nvPr>
        </p:nvSpPr>
        <p:spPr>
          <a:xfrm>
            <a:off x="2900245" y="3999809"/>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6" name="Rectangle 35">
            <a:extLst>
              <a:ext uri="{FF2B5EF4-FFF2-40B4-BE49-F238E27FC236}">
                <a16:creationId xmlns:a16="http://schemas.microsoft.com/office/drawing/2014/main" id="{1C6F0F84-9668-4EA8-A3F5-3AD5AED3EFDD}"/>
              </a:ext>
            </a:extLst>
          </p:cNvPr>
          <p:cNvSpPr/>
          <p:nvPr userDrawn="1"/>
        </p:nvSpPr>
        <p:spPr>
          <a:xfrm>
            <a:off x="8549714"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19CCCFCB-4EAD-47A3-8F4A-307EE022DD53}"/>
              </a:ext>
            </a:extLst>
          </p:cNvPr>
          <p:cNvSpPr/>
          <p:nvPr userDrawn="1"/>
        </p:nvSpPr>
        <p:spPr>
          <a:xfrm>
            <a:off x="8549714"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Placeholder 39">
            <a:extLst>
              <a:ext uri="{FF2B5EF4-FFF2-40B4-BE49-F238E27FC236}">
                <a16:creationId xmlns:a16="http://schemas.microsoft.com/office/drawing/2014/main" id="{058CD71F-A7E3-4F68-ADE3-4E6B1BAE3129}"/>
              </a:ext>
            </a:extLst>
          </p:cNvPr>
          <p:cNvSpPr>
            <a:spLocks noGrp="1"/>
          </p:cNvSpPr>
          <p:nvPr>
            <p:ph type="body" sz="quarter" idx="28" hasCustomPrompt="1"/>
          </p:nvPr>
        </p:nvSpPr>
        <p:spPr>
          <a:xfrm>
            <a:off x="8719398" y="1460126"/>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50" name="Text Placeholder 39">
            <a:extLst>
              <a:ext uri="{FF2B5EF4-FFF2-40B4-BE49-F238E27FC236}">
                <a16:creationId xmlns:a16="http://schemas.microsoft.com/office/drawing/2014/main" id="{6EC40EC2-3775-4AF2-965D-0235107D8342}"/>
              </a:ext>
            </a:extLst>
          </p:cNvPr>
          <p:cNvSpPr>
            <a:spLocks noGrp="1"/>
          </p:cNvSpPr>
          <p:nvPr>
            <p:ph type="body" sz="quarter" idx="29" hasCustomPrompt="1"/>
          </p:nvPr>
        </p:nvSpPr>
        <p:spPr>
          <a:xfrm>
            <a:off x="8719398" y="3999809"/>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51" name="Picture Placeholder 33">
            <a:extLst>
              <a:ext uri="{FF2B5EF4-FFF2-40B4-BE49-F238E27FC236}">
                <a16:creationId xmlns:a16="http://schemas.microsoft.com/office/drawing/2014/main" id="{F196EA03-E36C-4E2A-A82F-8FA76EC2DBFC}"/>
              </a:ext>
            </a:extLst>
          </p:cNvPr>
          <p:cNvSpPr>
            <a:spLocks noGrp="1"/>
          </p:cNvSpPr>
          <p:nvPr>
            <p:ph type="pic" sz="quarter" idx="30"/>
          </p:nvPr>
        </p:nvSpPr>
        <p:spPr>
          <a:xfrm>
            <a:off x="615473" y="4253638"/>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52" name="Picture Placeholder 33">
            <a:extLst>
              <a:ext uri="{FF2B5EF4-FFF2-40B4-BE49-F238E27FC236}">
                <a16:creationId xmlns:a16="http://schemas.microsoft.com/office/drawing/2014/main" id="{9A754FAD-4B3A-4A76-9F0D-84DA72FD822B}"/>
              </a:ext>
            </a:extLst>
          </p:cNvPr>
          <p:cNvSpPr>
            <a:spLocks noGrp="1"/>
          </p:cNvSpPr>
          <p:nvPr>
            <p:ph type="pic" sz="quarter" idx="31"/>
          </p:nvPr>
        </p:nvSpPr>
        <p:spPr>
          <a:xfrm>
            <a:off x="6415151" y="4253638"/>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53" name="Picture Placeholder 33">
            <a:extLst>
              <a:ext uri="{FF2B5EF4-FFF2-40B4-BE49-F238E27FC236}">
                <a16:creationId xmlns:a16="http://schemas.microsoft.com/office/drawing/2014/main" id="{7A45718F-1012-47C4-BF29-7462E5C6CB90}"/>
              </a:ext>
            </a:extLst>
          </p:cNvPr>
          <p:cNvSpPr>
            <a:spLocks noGrp="1"/>
          </p:cNvSpPr>
          <p:nvPr>
            <p:ph type="pic" sz="quarter" idx="32"/>
          </p:nvPr>
        </p:nvSpPr>
        <p:spPr>
          <a:xfrm>
            <a:off x="6415151" y="1713954"/>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6277322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With Colored Block Icon and Content Areas_2">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DD2DC66-11E4-4714-A8DE-E8AC34D49655}"/>
              </a:ext>
            </a:extLst>
          </p:cNvPr>
          <p:cNvSpPr/>
          <p:nvPr userDrawn="1"/>
        </p:nvSpPr>
        <p:spPr>
          <a:xfrm>
            <a:off x="371474" y="1660868"/>
            <a:ext cx="2686613" cy="24276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CD9ECBB-3A0A-409C-B1C0-C8F4C3087894}"/>
              </a:ext>
            </a:extLst>
          </p:cNvPr>
          <p:cNvSpPr/>
          <p:nvPr userDrawn="1"/>
        </p:nvSpPr>
        <p:spPr>
          <a:xfrm>
            <a:off x="3316099" y="1660868"/>
            <a:ext cx="2686613" cy="242760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FB4FA2C-0414-484D-95CD-C5E17E33E238}"/>
              </a:ext>
            </a:extLst>
          </p:cNvPr>
          <p:cNvSpPr/>
          <p:nvPr userDrawn="1"/>
        </p:nvSpPr>
        <p:spPr>
          <a:xfrm>
            <a:off x="6260723" y="1660868"/>
            <a:ext cx="2686613" cy="2427601"/>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D0DE753-6478-4950-8F99-15952FCB6521}"/>
              </a:ext>
            </a:extLst>
          </p:cNvPr>
          <p:cNvSpPr/>
          <p:nvPr userDrawn="1"/>
        </p:nvSpPr>
        <p:spPr>
          <a:xfrm>
            <a:off x="9205348" y="1660868"/>
            <a:ext cx="2686613" cy="242760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371474" y="4302782"/>
            <a:ext cx="2686613" cy="666781"/>
          </a:xfrm>
        </p:spPr>
        <p:txBody>
          <a:bodyPr anchor="t">
            <a:noAutofit/>
          </a:bodyPr>
          <a:lstStyle>
            <a:lvl1pPr marL="0" indent="0" algn="ctr">
              <a:buNone/>
              <a:defRPr sz="2000" b="0">
                <a:solidFill>
                  <a:schemeClr val="accent1">
                    <a:lumMod val="50000"/>
                  </a:schemeClr>
                </a:solidFill>
                <a:latin typeface="Franklin Gothic Demi" panose="020B07030201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371474"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316099" y="4302782"/>
            <a:ext cx="2686613" cy="666781"/>
          </a:xfrm>
        </p:spPr>
        <p:txBody>
          <a:bodyPr anchor="t">
            <a:noAutofit/>
          </a:bodyPr>
          <a:lstStyle>
            <a:lvl1pPr marL="0" indent="0" algn="ctr">
              <a:buNone/>
              <a:defRPr sz="2000" b="0">
                <a:solidFill>
                  <a:schemeClr val="accent3">
                    <a:lumMod val="50000"/>
                  </a:schemeClr>
                </a:solidFill>
                <a:latin typeface="Franklin Gothic Demi" panose="020B07030201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316099"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260723" y="4302782"/>
            <a:ext cx="2686613" cy="666781"/>
          </a:xfrm>
        </p:spPr>
        <p:txBody>
          <a:bodyPr anchor="t">
            <a:noAutofit/>
          </a:bodyPr>
          <a:lstStyle>
            <a:lvl1pPr marL="0" indent="0" algn="ctr">
              <a:buNone/>
              <a:defRPr sz="2000" b="0">
                <a:solidFill>
                  <a:schemeClr val="accent4">
                    <a:lumMod val="50000"/>
                  </a:schemeClr>
                </a:solidFill>
                <a:latin typeface="Franklin Gothic Demi" panose="020B07030201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260723"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205350" y="4302782"/>
            <a:ext cx="2686613" cy="666781"/>
          </a:xfrm>
        </p:spPr>
        <p:txBody>
          <a:bodyPr anchor="t">
            <a:noAutofit/>
          </a:bodyPr>
          <a:lstStyle>
            <a:lvl1pPr marL="0" indent="0" algn="ctr">
              <a:buNone/>
              <a:defRPr sz="2000" b="0">
                <a:solidFill>
                  <a:schemeClr val="accent5">
                    <a:lumMod val="50000"/>
                  </a:schemeClr>
                </a:solidFill>
                <a:latin typeface="Franklin Gothic Demi" panose="020B07030201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205350"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18847343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With Colored Block Icon and Content Areas_3">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BB81E01-55F6-44A7-8ACB-B172EA0F9FB3}"/>
              </a:ext>
            </a:extLst>
          </p:cNvPr>
          <p:cNvSpPr/>
          <p:nvPr userDrawn="1"/>
        </p:nvSpPr>
        <p:spPr>
          <a:xfrm>
            <a:off x="467420" y="3895002"/>
            <a:ext cx="2494721" cy="206723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FAD85DF7-0BE8-4B88-98A1-F5062CDAA964}"/>
              </a:ext>
            </a:extLst>
          </p:cNvPr>
          <p:cNvSpPr/>
          <p:nvPr userDrawn="1"/>
        </p:nvSpPr>
        <p:spPr>
          <a:xfrm>
            <a:off x="3412044" y="3895002"/>
            <a:ext cx="2494721" cy="206723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F69394C-95D0-4D10-A34D-A35EF27D2806}"/>
              </a:ext>
            </a:extLst>
          </p:cNvPr>
          <p:cNvSpPr/>
          <p:nvPr userDrawn="1"/>
        </p:nvSpPr>
        <p:spPr>
          <a:xfrm>
            <a:off x="6356668" y="3895002"/>
            <a:ext cx="2494721" cy="206723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6DBF753-694A-4503-A33B-73C09E8EE3A5}"/>
              </a:ext>
            </a:extLst>
          </p:cNvPr>
          <p:cNvSpPr/>
          <p:nvPr userDrawn="1"/>
        </p:nvSpPr>
        <p:spPr>
          <a:xfrm>
            <a:off x="9301294" y="3895002"/>
            <a:ext cx="2494721" cy="206723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604610" y="4123880"/>
            <a:ext cx="2220341" cy="666781"/>
          </a:xfrm>
        </p:spPr>
        <p:txBody>
          <a:bodyPr anchor="t">
            <a:noAutofit/>
          </a:bodyPr>
          <a:lstStyle>
            <a:lvl1pPr marL="0" indent="0" algn="ctr">
              <a:buNone/>
              <a:defRPr sz="2000" b="0">
                <a:solidFill>
                  <a:schemeClr val="bg1"/>
                </a:solidFill>
                <a:latin typeface="Franklin Gothic Demi" panose="020B07030201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604610"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549235" y="4123880"/>
            <a:ext cx="2220341" cy="666781"/>
          </a:xfrm>
        </p:spPr>
        <p:txBody>
          <a:bodyPr anchor="t">
            <a:noAutofit/>
          </a:bodyPr>
          <a:lstStyle>
            <a:lvl1pPr marL="0" indent="0" algn="ctr">
              <a:buNone/>
              <a:defRPr sz="2000" b="0">
                <a:solidFill>
                  <a:schemeClr val="bg1"/>
                </a:solidFill>
                <a:latin typeface="Franklin Gothic Demi" panose="020B07030201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549235"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493859" y="4123880"/>
            <a:ext cx="2220341" cy="666781"/>
          </a:xfrm>
        </p:spPr>
        <p:txBody>
          <a:bodyPr anchor="t">
            <a:noAutofit/>
          </a:bodyPr>
          <a:lstStyle>
            <a:lvl1pPr marL="0" indent="0" algn="ctr">
              <a:buNone/>
              <a:defRPr sz="2000" b="0">
                <a:solidFill>
                  <a:schemeClr val="bg1"/>
                </a:solidFill>
                <a:latin typeface="Franklin Gothic Demi" panose="020B07030201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493859"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438486" y="4123880"/>
            <a:ext cx="2220341" cy="666781"/>
          </a:xfrm>
        </p:spPr>
        <p:txBody>
          <a:bodyPr anchor="t">
            <a:noAutofit/>
          </a:bodyPr>
          <a:lstStyle>
            <a:lvl1pPr marL="0" indent="0" algn="ctr">
              <a:buNone/>
              <a:defRPr sz="2000" b="0">
                <a:solidFill>
                  <a:schemeClr val="bg1"/>
                </a:solidFill>
                <a:latin typeface="Franklin Gothic Demi" panose="020B07030201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438486"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565382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in Title Slide (Option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C58725C-F2AE-899C-858C-E990E8E36A5E}"/>
              </a:ext>
            </a:extLst>
          </p:cNvPr>
          <p:cNvSpPr>
            <a:spLocks noGrp="1"/>
          </p:cNvSpPr>
          <p:nvPr>
            <p:ph type="pic" sz="quarter" idx="10"/>
          </p:nvPr>
        </p:nvSpPr>
        <p:spPr>
          <a:xfrm>
            <a:off x="0" y="0"/>
            <a:ext cx="12191999" cy="4448175"/>
          </a:xfrm>
        </p:spPr>
        <p:txBody>
          <a:bodyPr/>
          <a:lstStyle/>
          <a:p>
            <a:endParaRPr lang="en-US"/>
          </a:p>
        </p:txBody>
      </p:sp>
      <p:sp>
        <p:nvSpPr>
          <p:cNvPr id="13" name="Rectangle 12">
            <a:extLst>
              <a:ext uri="{FF2B5EF4-FFF2-40B4-BE49-F238E27FC236}">
                <a16:creationId xmlns:a16="http://schemas.microsoft.com/office/drawing/2014/main" id="{65DEE902-1529-C176-ED02-22C1F8B3B598}"/>
              </a:ext>
            </a:extLst>
          </p:cNvPr>
          <p:cNvSpPr/>
          <p:nvPr userDrawn="1"/>
        </p:nvSpPr>
        <p:spPr>
          <a:xfrm>
            <a:off x="0" y="245327"/>
            <a:ext cx="371475" cy="8809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4448175"/>
            <a:ext cx="12192000" cy="24098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04077ADA-B808-BB07-6536-73D42BFD7213}"/>
              </a:ext>
            </a:extLst>
          </p:cNvPr>
          <p:cNvSpPr>
            <a:spLocks noGrp="1"/>
          </p:cNvSpPr>
          <p:nvPr>
            <p:ph type="ctrTitle" hasCustomPrompt="1"/>
          </p:nvPr>
        </p:nvSpPr>
        <p:spPr>
          <a:xfrm>
            <a:off x="371475" y="4551363"/>
            <a:ext cx="11520488" cy="803275"/>
          </a:xfrm>
        </p:spPr>
        <p:txBody>
          <a:bodyPr anchor="ctr"/>
          <a:lstStyle>
            <a:lvl1pPr algn="l">
              <a:defRPr sz="6000">
                <a:solidFill>
                  <a:schemeClr val="bg1"/>
                </a:solidFill>
              </a:defRPr>
            </a:lvl1pPr>
          </a:lstStyle>
          <a:p>
            <a:r>
              <a:rPr lang="en-US" dirty="0"/>
              <a:t>Presentation Title</a:t>
            </a:r>
          </a:p>
        </p:txBody>
      </p:sp>
      <p:sp>
        <p:nvSpPr>
          <p:cNvPr id="15" name="Subtitle 2">
            <a:extLst>
              <a:ext uri="{FF2B5EF4-FFF2-40B4-BE49-F238E27FC236}">
                <a16:creationId xmlns:a16="http://schemas.microsoft.com/office/drawing/2014/main" id="{13DD1C28-B7C2-48B6-0488-8FFFDF037389}"/>
              </a:ext>
            </a:extLst>
          </p:cNvPr>
          <p:cNvSpPr>
            <a:spLocks noGrp="1"/>
          </p:cNvSpPr>
          <p:nvPr>
            <p:ph type="subTitle" idx="1" hasCustomPrompt="1"/>
          </p:nvPr>
        </p:nvSpPr>
        <p:spPr>
          <a:xfrm>
            <a:off x="371475" y="5555457"/>
            <a:ext cx="8196290" cy="550862"/>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descr="A logo with a triangle and a triangle in the middle&#10;&#10;Description automatically generated">
            <a:extLst>
              <a:ext uri="{FF2B5EF4-FFF2-40B4-BE49-F238E27FC236}">
                <a16:creationId xmlns:a16="http://schemas.microsoft.com/office/drawing/2014/main" id="{05B3A28E-805A-AFC9-6329-06E5DA18031C}"/>
              </a:ext>
            </a:extLst>
          </p:cNvPr>
          <p:cNvPicPr>
            <a:picLocks noChangeAspect="1"/>
          </p:cNvPicPr>
          <p:nvPr userDrawn="1"/>
        </p:nvPicPr>
        <p:blipFill>
          <a:blip r:embed="rId2"/>
          <a:stretch>
            <a:fillRect/>
          </a:stretch>
        </p:blipFill>
        <p:spPr>
          <a:xfrm>
            <a:off x="8639205" y="5725686"/>
            <a:ext cx="3252757" cy="821816"/>
          </a:xfrm>
          <a:prstGeom prst="rect">
            <a:avLst/>
          </a:prstGeom>
        </p:spPr>
      </p:pic>
      <p:sp>
        <p:nvSpPr>
          <p:cNvPr id="6" name="Text Placeholder 13">
            <a:extLst>
              <a:ext uri="{FF2B5EF4-FFF2-40B4-BE49-F238E27FC236}">
                <a16:creationId xmlns:a16="http://schemas.microsoft.com/office/drawing/2014/main" id="{84E94949-BDC0-72FE-8DF1-BD4E286EF262}"/>
              </a:ext>
            </a:extLst>
          </p:cNvPr>
          <p:cNvSpPr>
            <a:spLocks noGrp="1"/>
          </p:cNvSpPr>
          <p:nvPr>
            <p:ph type="body" sz="quarter" idx="11" hasCustomPrompt="1"/>
          </p:nvPr>
        </p:nvSpPr>
        <p:spPr>
          <a:xfrm>
            <a:off x="371475" y="6300016"/>
            <a:ext cx="8196290" cy="340377"/>
          </a:xfrm>
        </p:spPr>
        <p:txBody>
          <a:bodyPr>
            <a:normAutofit/>
          </a:bodyPr>
          <a:lstStyle>
            <a:lvl1pPr marL="0" indent="0">
              <a:buNone/>
              <a:defRPr sz="2000" b="1" i="1">
                <a:solidFill>
                  <a:schemeClr val="bg1"/>
                </a:solidFill>
              </a:defRPr>
            </a:lvl1pPr>
          </a:lstStyle>
          <a:p>
            <a:pPr lvl="0"/>
            <a:r>
              <a:rPr lang="en-US" dirty="0"/>
              <a:t>Presented by: Name, Work Title</a:t>
            </a:r>
          </a:p>
        </p:txBody>
      </p:sp>
      <p:sp>
        <p:nvSpPr>
          <p:cNvPr id="2" name="Rectangle 1">
            <a:extLst>
              <a:ext uri="{FF2B5EF4-FFF2-40B4-BE49-F238E27FC236}">
                <a16:creationId xmlns:a16="http://schemas.microsoft.com/office/drawing/2014/main" id="{544B319C-C37F-0F4A-B93E-0F2329095C84}"/>
              </a:ext>
            </a:extLst>
          </p:cNvPr>
          <p:cNvSpPr/>
          <p:nvPr userDrawn="1"/>
        </p:nvSpPr>
        <p:spPr>
          <a:xfrm>
            <a:off x="0" y="0"/>
            <a:ext cx="417605" cy="13604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8106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Questions Slide_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043094-50F8-9126-23F9-49F4C88EC98B}"/>
              </a:ext>
            </a:extLst>
          </p:cNvPr>
          <p:cNvSpPr/>
          <p:nvPr userDrawn="1"/>
        </p:nvSpPr>
        <p:spPr>
          <a:xfrm>
            <a:off x="0" y="0"/>
            <a:ext cx="12192000" cy="5410200"/>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Action Button: Blank 3">
            <a:hlinkClick r:id="" action="ppaction://noaction" highlightClick="1"/>
            <a:extLst>
              <a:ext uri="{FF2B5EF4-FFF2-40B4-BE49-F238E27FC236}">
                <a16:creationId xmlns:a16="http://schemas.microsoft.com/office/drawing/2014/main" id="{0CB797BA-710C-814F-BD88-A606C6CCF1D8}"/>
              </a:ext>
            </a:extLst>
          </p:cNvPr>
          <p:cNvSpPr/>
          <p:nvPr userDrawn="1"/>
        </p:nvSpPr>
        <p:spPr>
          <a:xfrm>
            <a:off x="0" y="5314950"/>
            <a:ext cx="12192000" cy="1543050"/>
          </a:xfrm>
          <a:prstGeom prst="actionButtonBlank">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734097-95C0-A8E3-F2E2-31257A200EAA}"/>
              </a:ext>
            </a:extLst>
          </p:cNvPr>
          <p:cNvSpPr>
            <a:spLocks noGrp="1"/>
          </p:cNvSpPr>
          <p:nvPr>
            <p:ph type="title" hasCustomPrompt="1"/>
          </p:nvPr>
        </p:nvSpPr>
        <p:spPr>
          <a:xfrm>
            <a:off x="0" y="5632451"/>
            <a:ext cx="12192000" cy="758824"/>
          </a:xfrm>
        </p:spPr>
        <p:txBody>
          <a:bodyPr/>
          <a:lstStyle>
            <a:lvl1pPr algn="ctr">
              <a:defRPr>
                <a:solidFill>
                  <a:schemeClr val="bg2"/>
                </a:solidFill>
              </a:defRPr>
            </a:lvl1pPr>
          </a:lstStyle>
          <a:p>
            <a:r>
              <a:rPr lang="en-US" dirty="0"/>
              <a:t>Any Questions?</a:t>
            </a:r>
          </a:p>
        </p:txBody>
      </p:sp>
      <p:sp>
        <p:nvSpPr>
          <p:cNvPr id="12" name="Rectangle 11">
            <a:extLst>
              <a:ext uri="{FF2B5EF4-FFF2-40B4-BE49-F238E27FC236}">
                <a16:creationId xmlns:a16="http://schemas.microsoft.com/office/drawing/2014/main" id="{AD1B7743-ACDE-4E87-60F0-0F313B3FEF93}"/>
              </a:ext>
            </a:extLst>
          </p:cNvPr>
          <p:cNvSpPr/>
          <p:nvPr userDrawn="1"/>
        </p:nvSpPr>
        <p:spPr>
          <a:xfrm>
            <a:off x="1600200" y="4533900"/>
            <a:ext cx="676275" cy="657225"/>
          </a:xfrm>
          <a:prstGeom prst="rect">
            <a:avLst/>
          </a:prstGeom>
          <a:solidFill>
            <a:schemeClr val="accent1">
              <a:lumMod val="50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11B06881-31E0-4160-099B-145680CE52C6}"/>
              </a:ext>
            </a:extLst>
          </p:cNvPr>
          <p:cNvCxnSpPr/>
          <p:nvPr userDrawn="1"/>
        </p:nvCxnSpPr>
        <p:spPr>
          <a:xfrm>
            <a:off x="0" y="5191125"/>
            <a:ext cx="1219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3F0647F-DABA-3ACA-6BFF-823DCBF5DBB5}"/>
              </a:ext>
            </a:extLst>
          </p:cNvPr>
          <p:cNvCxnSpPr>
            <a:cxnSpLocks/>
          </p:cNvCxnSpPr>
          <p:nvPr userDrawn="1"/>
        </p:nvCxnSpPr>
        <p:spPr>
          <a:xfrm>
            <a:off x="1616652" y="5191125"/>
            <a:ext cx="64008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Text Placeholder 24">
            <a:extLst>
              <a:ext uri="{FF2B5EF4-FFF2-40B4-BE49-F238E27FC236}">
                <a16:creationId xmlns:a16="http://schemas.microsoft.com/office/drawing/2014/main" id="{056E1D77-C1D3-9A3E-490E-8F75C3E14E24}"/>
              </a:ext>
            </a:extLst>
          </p:cNvPr>
          <p:cNvSpPr>
            <a:spLocks noGrp="1"/>
          </p:cNvSpPr>
          <p:nvPr>
            <p:ph type="body" sz="quarter" idx="10"/>
          </p:nvPr>
        </p:nvSpPr>
        <p:spPr>
          <a:xfrm>
            <a:off x="4643438" y="685800"/>
            <a:ext cx="4452436" cy="4162425"/>
          </a:xfrm>
        </p:spPr>
        <p:txBody>
          <a:bodyPr/>
          <a:lstStyle>
            <a:lvl1pPr>
              <a:lnSpc>
                <a:spcPct val="100000"/>
              </a:lnSpc>
              <a:spcAft>
                <a:spcPts val="300"/>
              </a:spcAft>
              <a:defRPr>
                <a:solidFill>
                  <a:schemeClr val="bg1"/>
                </a:solidFill>
              </a:defRPr>
            </a:lvl1pPr>
            <a:lvl2pPr>
              <a:lnSpc>
                <a:spcPct val="100000"/>
              </a:lnSpc>
              <a:spcAft>
                <a:spcPts val="300"/>
              </a:spcAft>
              <a:defRPr>
                <a:solidFill>
                  <a:schemeClr val="bg1"/>
                </a:solidFill>
              </a:defRPr>
            </a:lvl2pPr>
            <a:lvl3pPr>
              <a:lnSpc>
                <a:spcPct val="100000"/>
              </a:lnSpc>
              <a:spcAft>
                <a:spcPts val="300"/>
              </a:spcAft>
              <a:defRPr>
                <a:solidFill>
                  <a:schemeClr val="bg1"/>
                </a:solidFill>
              </a:defRPr>
            </a:lvl3pPr>
            <a:lvl4pPr>
              <a:lnSpc>
                <a:spcPct val="100000"/>
              </a:lnSpc>
              <a:spcAft>
                <a:spcPts val="300"/>
              </a:spcAft>
              <a:defRPr>
                <a:solidFill>
                  <a:schemeClr val="bg1"/>
                </a:solidFill>
              </a:defRPr>
            </a:lvl4pPr>
            <a:lvl5pPr>
              <a:lnSpc>
                <a:spcPct val="100000"/>
              </a:lnSpc>
              <a:spcAft>
                <a:spcPts val="300"/>
              </a:spcAft>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blue and white letter p&#10;&#10;Description automatically generated">
            <a:extLst>
              <a:ext uri="{FF2B5EF4-FFF2-40B4-BE49-F238E27FC236}">
                <a16:creationId xmlns:a16="http://schemas.microsoft.com/office/drawing/2014/main" id="{DE3FB972-1C0F-2A02-E25C-4DC04E079844}"/>
              </a:ext>
            </a:extLst>
          </p:cNvPr>
          <p:cNvPicPr>
            <a:picLocks noChangeAspect="1"/>
          </p:cNvPicPr>
          <p:nvPr userDrawn="1"/>
        </p:nvPicPr>
        <p:blipFill>
          <a:blip r:embed="rId2"/>
          <a:stretch>
            <a:fillRect/>
          </a:stretch>
        </p:blipFill>
        <p:spPr>
          <a:xfrm>
            <a:off x="480291" y="803566"/>
            <a:ext cx="3149600" cy="3589336"/>
          </a:xfrm>
          <a:prstGeom prst="rect">
            <a:avLst/>
          </a:prstGeom>
        </p:spPr>
      </p:pic>
    </p:spTree>
    <p:extLst>
      <p:ext uri="{BB962C8B-B14F-4D97-AF65-F5344CB8AC3E}">
        <p14:creationId xmlns:p14="http://schemas.microsoft.com/office/powerpoint/2010/main" val="3863578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estions_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hasCustomPrompt="1"/>
          </p:nvPr>
        </p:nvSpPr>
        <p:spPr>
          <a:xfrm>
            <a:off x="876300" y="4406207"/>
            <a:ext cx="10439400" cy="1175444"/>
          </a:xfrm>
        </p:spPr>
        <p:txBody>
          <a:bodyPr anchor="ctr"/>
          <a:lstStyle>
            <a:lvl1pPr algn="ctr">
              <a:defRPr sz="6000">
                <a:solidFill>
                  <a:schemeClr val="accent4">
                    <a:lumMod val="50000"/>
                  </a:schemeClr>
                </a:solidFill>
              </a:defRPr>
            </a:lvl1pPr>
          </a:lstStyle>
          <a:p>
            <a:r>
              <a:rPr lang="en-US" noProof="0" dirty="0"/>
              <a:t>Questions?</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0" y="0"/>
            <a:ext cx="12191999" cy="284797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6">
            <a:extLst>
              <a:ext uri="{FF2B5EF4-FFF2-40B4-BE49-F238E27FC236}">
                <a16:creationId xmlns:a16="http://schemas.microsoft.com/office/drawing/2014/main" id="{230D70C6-13FD-45D4-8FB6-26C56B8FF2D4}"/>
              </a:ext>
            </a:extLst>
          </p:cNvPr>
          <p:cNvSpPr>
            <a:spLocks noGrp="1"/>
          </p:cNvSpPr>
          <p:nvPr>
            <p:ph type="pic" sz="quarter" idx="13"/>
          </p:nvPr>
        </p:nvSpPr>
        <p:spPr>
          <a:xfrm>
            <a:off x="371476" y="260350"/>
            <a:ext cx="11520488" cy="365759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41967034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Questions_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32">
            <a:extLst>
              <a:ext uri="{FF2B5EF4-FFF2-40B4-BE49-F238E27FC236}">
                <a16:creationId xmlns:a16="http://schemas.microsoft.com/office/drawing/2014/main" id="{2DB7CFEB-6952-4BC3-B9E0-0C382490F9E6}"/>
              </a:ext>
            </a:extLst>
          </p:cNvPr>
          <p:cNvSpPr>
            <a:spLocks noGrp="1"/>
          </p:cNvSpPr>
          <p:nvPr>
            <p:ph type="pic" sz="quarter" idx="13"/>
          </p:nvPr>
        </p:nvSpPr>
        <p:spPr>
          <a:xfrm>
            <a:off x="5400675" y="260350"/>
            <a:ext cx="6499502" cy="5940425"/>
          </a:xfrm>
          <a:custGeom>
            <a:avLst/>
            <a:gdLst>
              <a:gd name="connsiteX0" fmla="*/ 4432576 w 6499502"/>
              <a:gd name="connsiteY0" fmla="*/ 4057650 h 5940425"/>
              <a:gd name="connsiteX1" fmla="*/ 6499502 w 6499502"/>
              <a:gd name="connsiteY1" fmla="*/ 4057650 h 5940425"/>
              <a:gd name="connsiteX2" fmla="*/ 6499502 w 6499502"/>
              <a:gd name="connsiteY2" fmla="*/ 5940425 h 5940425"/>
              <a:gd name="connsiteX3" fmla="*/ 4432576 w 6499502"/>
              <a:gd name="connsiteY3" fmla="*/ 5940425 h 5940425"/>
              <a:gd name="connsiteX4" fmla="*/ 2216288 w 6499502"/>
              <a:gd name="connsiteY4" fmla="*/ 4057650 h 5940425"/>
              <a:gd name="connsiteX5" fmla="*/ 4283214 w 6499502"/>
              <a:gd name="connsiteY5" fmla="*/ 4057650 h 5940425"/>
              <a:gd name="connsiteX6" fmla="*/ 4283214 w 6499502"/>
              <a:gd name="connsiteY6" fmla="*/ 5940425 h 5940425"/>
              <a:gd name="connsiteX7" fmla="*/ 2216288 w 6499502"/>
              <a:gd name="connsiteY7" fmla="*/ 5940425 h 5940425"/>
              <a:gd name="connsiteX8" fmla="*/ 0 w 6499502"/>
              <a:gd name="connsiteY8" fmla="*/ 4057650 h 5940425"/>
              <a:gd name="connsiteX9" fmla="*/ 2066926 w 6499502"/>
              <a:gd name="connsiteY9" fmla="*/ 4057650 h 5940425"/>
              <a:gd name="connsiteX10" fmla="*/ 2066926 w 6499502"/>
              <a:gd name="connsiteY10" fmla="*/ 5940425 h 5940425"/>
              <a:gd name="connsiteX11" fmla="*/ 0 w 6499502"/>
              <a:gd name="connsiteY11" fmla="*/ 5940425 h 5940425"/>
              <a:gd name="connsiteX12" fmla="*/ 4432576 w 6499502"/>
              <a:gd name="connsiteY12" fmla="*/ 2028825 h 5940425"/>
              <a:gd name="connsiteX13" fmla="*/ 6499502 w 6499502"/>
              <a:gd name="connsiteY13" fmla="*/ 2028825 h 5940425"/>
              <a:gd name="connsiteX14" fmla="*/ 6499502 w 6499502"/>
              <a:gd name="connsiteY14" fmla="*/ 3911600 h 5940425"/>
              <a:gd name="connsiteX15" fmla="*/ 4432576 w 6499502"/>
              <a:gd name="connsiteY15" fmla="*/ 3911600 h 5940425"/>
              <a:gd name="connsiteX16" fmla="*/ 2216288 w 6499502"/>
              <a:gd name="connsiteY16" fmla="*/ 2028825 h 5940425"/>
              <a:gd name="connsiteX17" fmla="*/ 4283214 w 6499502"/>
              <a:gd name="connsiteY17" fmla="*/ 2028825 h 5940425"/>
              <a:gd name="connsiteX18" fmla="*/ 4283214 w 6499502"/>
              <a:gd name="connsiteY18" fmla="*/ 3911600 h 5940425"/>
              <a:gd name="connsiteX19" fmla="*/ 2216288 w 6499502"/>
              <a:gd name="connsiteY19" fmla="*/ 3911600 h 5940425"/>
              <a:gd name="connsiteX20" fmla="*/ 0 w 6499502"/>
              <a:gd name="connsiteY20" fmla="*/ 2028825 h 5940425"/>
              <a:gd name="connsiteX21" fmla="*/ 2066926 w 6499502"/>
              <a:gd name="connsiteY21" fmla="*/ 2028825 h 5940425"/>
              <a:gd name="connsiteX22" fmla="*/ 2066926 w 6499502"/>
              <a:gd name="connsiteY22" fmla="*/ 3911600 h 5940425"/>
              <a:gd name="connsiteX23" fmla="*/ 0 w 6499502"/>
              <a:gd name="connsiteY23" fmla="*/ 3911600 h 5940425"/>
              <a:gd name="connsiteX24" fmla="*/ 4432576 w 6499502"/>
              <a:gd name="connsiteY24" fmla="*/ 0 h 5940425"/>
              <a:gd name="connsiteX25" fmla="*/ 6499502 w 6499502"/>
              <a:gd name="connsiteY25" fmla="*/ 0 h 5940425"/>
              <a:gd name="connsiteX26" fmla="*/ 6499502 w 6499502"/>
              <a:gd name="connsiteY26" fmla="*/ 1882775 h 5940425"/>
              <a:gd name="connsiteX27" fmla="*/ 4432576 w 6499502"/>
              <a:gd name="connsiteY27" fmla="*/ 1882775 h 5940425"/>
              <a:gd name="connsiteX28" fmla="*/ 2216288 w 6499502"/>
              <a:gd name="connsiteY28" fmla="*/ 0 h 5940425"/>
              <a:gd name="connsiteX29" fmla="*/ 4283214 w 6499502"/>
              <a:gd name="connsiteY29" fmla="*/ 0 h 5940425"/>
              <a:gd name="connsiteX30" fmla="*/ 4283214 w 6499502"/>
              <a:gd name="connsiteY30" fmla="*/ 1882775 h 5940425"/>
              <a:gd name="connsiteX31" fmla="*/ 2216288 w 6499502"/>
              <a:gd name="connsiteY31" fmla="*/ 1882775 h 5940425"/>
              <a:gd name="connsiteX32" fmla="*/ 0 w 6499502"/>
              <a:gd name="connsiteY32" fmla="*/ 0 h 5940425"/>
              <a:gd name="connsiteX33" fmla="*/ 2066926 w 6499502"/>
              <a:gd name="connsiteY33" fmla="*/ 0 h 5940425"/>
              <a:gd name="connsiteX34" fmla="*/ 2066926 w 6499502"/>
              <a:gd name="connsiteY34" fmla="*/ 1882775 h 5940425"/>
              <a:gd name="connsiteX35" fmla="*/ 0 w 6499502"/>
              <a:gd name="connsiteY35" fmla="*/ 1882775 h 59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99502" h="5940425">
                <a:moveTo>
                  <a:pt x="4432576" y="4057650"/>
                </a:moveTo>
                <a:lnTo>
                  <a:pt x="6499502" y="4057650"/>
                </a:lnTo>
                <a:lnTo>
                  <a:pt x="6499502" y="5940425"/>
                </a:lnTo>
                <a:lnTo>
                  <a:pt x="4432576" y="5940425"/>
                </a:lnTo>
                <a:close/>
                <a:moveTo>
                  <a:pt x="2216288" y="4057650"/>
                </a:moveTo>
                <a:lnTo>
                  <a:pt x="4283214" y="4057650"/>
                </a:lnTo>
                <a:lnTo>
                  <a:pt x="4283214" y="5940425"/>
                </a:lnTo>
                <a:lnTo>
                  <a:pt x="2216288" y="5940425"/>
                </a:lnTo>
                <a:close/>
                <a:moveTo>
                  <a:pt x="0" y="4057650"/>
                </a:moveTo>
                <a:lnTo>
                  <a:pt x="2066926" y="4057650"/>
                </a:lnTo>
                <a:lnTo>
                  <a:pt x="2066926" y="5940425"/>
                </a:lnTo>
                <a:lnTo>
                  <a:pt x="0" y="5940425"/>
                </a:lnTo>
                <a:close/>
                <a:moveTo>
                  <a:pt x="4432576" y="2028825"/>
                </a:moveTo>
                <a:lnTo>
                  <a:pt x="6499502" y="2028825"/>
                </a:lnTo>
                <a:lnTo>
                  <a:pt x="6499502" y="3911600"/>
                </a:lnTo>
                <a:lnTo>
                  <a:pt x="4432576" y="3911600"/>
                </a:lnTo>
                <a:close/>
                <a:moveTo>
                  <a:pt x="2216288" y="2028825"/>
                </a:moveTo>
                <a:lnTo>
                  <a:pt x="4283214" y="2028825"/>
                </a:lnTo>
                <a:lnTo>
                  <a:pt x="4283214" y="3911600"/>
                </a:lnTo>
                <a:lnTo>
                  <a:pt x="2216288" y="3911600"/>
                </a:lnTo>
                <a:close/>
                <a:moveTo>
                  <a:pt x="0" y="2028825"/>
                </a:moveTo>
                <a:lnTo>
                  <a:pt x="2066926" y="2028825"/>
                </a:lnTo>
                <a:lnTo>
                  <a:pt x="2066926" y="3911600"/>
                </a:lnTo>
                <a:lnTo>
                  <a:pt x="0" y="3911600"/>
                </a:lnTo>
                <a:close/>
                <a:moveTo>
                  <a:pt x="4432576" y="0"/>
                </a:moveTo>
                <a:lnTo>
                  <a:pt x="6499502" y="0"/>
                </a:lnTo>
                <a:lnTo>
                  <a:pt x="6499502" y="1882775"/>
                </a:lnTo>
                <a:lnTo>
                  <a:pt x="4432576" y="1882775"/>
                </a:lnTo>
                <a:close/>
                <a:moveTo>
                  <a:pt x="2216288" y="0"/>
                </a:moveTo>
                <a:lnTo>
                  <a:pt x="4283214" y="0"/>
                </a:lnTo>
                <a:lnTo>
                  <a:pt x="4283214" y="1882775"/>
                </a:lnTo>
                <a:lnTo>
                  <a:pt x="2216288" y="1882775"/>
                </a:lnTo>
                <a:close/>
                <a:moveTo>
                  <a:pt x="0" y="0"/>
                </a:moveTo>
                <a:lnTo>
                  <a:pt x="2066926" y="0"/>
                </a:lnTo>
                <a:lnTo>
                  <a:pt x="2066926" y="1882775"/>
                </a:lnTo>
                <a:lnTo>
                  <a:pt x="0" y="1882775"/>
                </a:lnTo>
                <a:close/>
              </a:path>
            </a:pathLst>
          </a:custGeom>
          <a:solidFill>
            <a:schemeClr val="bg1">
              <a:lumMod val="95000"/>
            </a:schemeClr>
          </a:solidFill>
        </p:spPr>
        <p:txBody>
          <a:bodyPr vert="horz" wrap="square" lIns="91440" tIns="45720" rIns="91440" bIns="45720" rtlCol="0" anchor="ctr">
            <a:noAutofit/>
          </a:bodyPr>
          <a:lstStyle>
            <a:lvl1pPr>
              <a:defRPr lang="en-US" sz="1800"/>
            </a:lvl1pPr>
          </a:lstStyle>
          <a:p>
            <a:pPr marL="0" lvl="0" indent="0" algn="ctr">
              <a:buNone/>
            </a:pPr>
            <a:r>
              <a:rPr lang="en-US" noProof="0"/>
              <a:t>Click icon to add picture</a:t>
            </a: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hasCustomPrompt="1"/>
          </p:nvPr>
        </p:nvSpPr>
        <p:spPr>
          <a:xfrm>
            <a:off x="371475" y="1596928"/>
            <a:ext cx="4810125" cy="3267268"/>
          </a:xfrm>
        </p:spPr>
        <p:txBody>
          <a:bodyPr anchor="ctr"/>
          <a:lstStyle>
            <a:lvl1pPr>
              <a:defRPr sz="6000">
                <a:solidFill>
                  <a:schemeClr val="accent5">
                    <a:lumMod val="50000"/>
                  </a:schemeClr>
                </a:solidFill>
              </a:defRPr>
            </a:lvl1pPr>
          </a:lstStyle>
          <a:p>
            <a:r>
              <a:rPr lang="en-US" noProof="0" dirty="0"/>
              <a:t>Questions?</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3933498" y="4952673"/>
            <a:ext cx="1248102" cy="124810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ectangle 16">
            <a:extLst>
              <a:ext uri="{FF2B5EF4-FFF2-40B4-BE49-F238E27FC236}">
                <a16:creationId xmlns:a16="http://schemas.microsoft.com/office/drawing/2014/main" id="{76B43515-5C7A-4125-B76D-8A24D2BBE5EC}"/>
              </a:ext>
            </a:extLst>
          </p:cNvPr>
          <p:cNvSpPr/>
          <p:nvPr userDrawn="1"/>
        </p:nvSpPr>
        <p:spPr>
          <a:xfrm>
            <a:off x="371475" y="1011911"/>
            <a:ext cx="496540" cy="49654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0C9A713B-4176-4C86-9E87-4ADBD6F444FB}"/>
              </a:ext>
            </a:extLst>
          </p:cNvPr>
          <p:cNvSpPr/>
          <p:nvPr userDrawn="1"/>
        </p:nvSpPr>
        <p:spPr>
          <a:xfrm>
            <a:off x="620587" y="671713"/>
            <a:ext cx="247428" cy="24742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7161782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act Us_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AB3C0BD-3C02-F7DF-D7DE-EE67E30FD58B}"/>
              </a:ext>
            </a:extLst>
          </p:cNvPr>
          <p:cNvSpPr>
            <a:spLocks noGrp="1"/>
          </p:cNvSpPr>
          <p:nvPr>
            <p:ph type="pic" sz="quarter" idx="16"/>
          </p:nvPr>
        </p:nvSpPr>
        <p:spPr>
          <a:xfrm>
            <a:off x="0" y="0"/>
            <a:ext cx="12192000" cy="3231337"/>
          </a:xfrm>
        </p:spPr>
        <p:txBody>
          <a:bodyPr/>
          <a:lstStyle/>
          <a:p>
            <a:endParaRPr lang="en-US"/>
          </a:p>
        </p:txBody>
      </p:sp>
      <p:sp>
        <p:nvSpPr>
          <p:cNvPr id="11" name="Rectangle 10">
            <a:extLst>
              <a:ext uri="{FF2B5EF4-FFF2-40B4-BE49-F238E27FC236}">
                <a16:creationId xmlns:a16="http://schemas.microsoft.com/office/drawing/2014/main" id="{EBF195A7-8177-7DD6-1FEB-DA1BF21D7C11}"/>
              </a:ext>
            </a:extLst>
          </p:cNvPr>
          <p:cNvSpPr/>
          <p:nvPr userDrawn="1"/>
        </p:nvSpPr>
        <p:spPr>
          <a:xfrm>
            <a:off x="-1" y="3203034"/>
            <a:ext cx="12192001" cy="3654966"/>
          </a:xfrm>
          <a:prstGeom prst="rect">
            <a:avLst/>
          </a:prstGeom>
          <a:solidFill>
            <a:schemeClr val="tx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33F015DD-ABE1-DE85-F662-6B605A14A576}"/>
              </a:ext>
            </a:extLst>
          </p:cNvPr>
          <p:cNvSpPr>
            <a:spLocks noGrp="1"/>
          </p:cNvSpPr>
          <p:nvPr>
            <p:ph type="body" sz="quarter" idx="13"/>
          </p:nvPr>
        </p:nvSpPr>
        <p:spPr>
          <a:xfrm>
            <a:off x="1014754" y="3505057"/>
            <a:ext cx="2557462" cy="1873250"/>
          </a:xfrm>
        </p:spPr>
        <p:txBody>
          <a:bodyPr>
            <a:noAutofit/>
          </a:bodyPr>
          <a:lstStyle>
            <a:lvl1pPr>
              <a:lnSpc>
                <a:spcPct val="100000"/>
              </a:lnSpc>
              <a:spcAft>
                <a:spcPts val="100"/>
              </a:spcAft>
              <a:defRPr sz="1800"/>
            </a:lvl1pPr>
            <a:lvl2pPr>
              <a:lnSpc>
                <a:spcPct val="100000"/>
              </a:lnSpc>
              <a:spcAft>
                <a:spcPts val="100"/>
              </a:spcAft>
              <a:defRPr sz="1600"/>
            </a:lvl2pPr>
            <a:lvl3pPr>
              <a:lnSpc>
                <a:spcPct val="100000"/>
              </a:lnSpc>
              <a:spcAft>
                <a:spcPts val="100"/>
              </a:spcAft>
              <a:defRPr sz="1400"/>
            </a:lvl3pPr>
            <a:lvl4pPr>
              <a:lnSpc>
                <a:spcPct val="100000"/>
              </a:lnSpc>
              <a:spcAft>
                <a:spcPts val="100"/>
              </a:spcAft>
              <a:defRPr sz="1200"/>
            </a:lvl4pPr>
            <a:lvl5pPr>
              <a:lnSpc>
                <a:spcPct val="100000"/>
              </a:lnSpc>
              <a:spcAft>
                <a:spcPts val="100"/>
              </a:spcAf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6">
            <a:extLst>
              <a:ext uri="{FF2B5EF4-FFF2-40B4-BE49-F238E27FC236}">
                <a16:creationId xmlns:a16="http://schemas.microsoft.com/office/drawing/2014/main" id="{422B55CB-2B81-592B-A96C-5949CDEBCE83}"/>
              </a:ext>
            </a:extLst>
          </p:cNvPr>
          <p:cNvSpPr>
            <a:spLocks noGrp="1"/>
          </p:cNvSpPr>
          <p:nvPr>
            <p:ph type="body" sz="quarter" idx="14"/>
          </p:nvPr>
        </p:nvSpPr>
        <p:spPr>
          <a:xfrm>
            <a:off x="4854309" y="3515862"/>
            <a:ext cx="2557462" cy="1873250"/>
          </a:xfrm>
        </p:spPr>
        <p:txBody>
          <a:bodyPr>
            <a:noAutofit/>
          </a:bodyPr>
          <a:lstStyle>
            <a:lvl1pPr>
              <a:lnSpc>
                <a:spcPct val="100000"/>
              </a:lnSpc>
              <a:spcAft>
                <a:spcPts val="100"/>
              </a:spcAft>
              <a:defRPr sz="1800"/>
            </a:lvl1pPr>
            <a:lvl2pPr>
              <a:lnSpc>
                <a:spcPct val="100000"/>
              </a:lnSpc>
              <a:spcAft>
                <a:spcPts val="100"/>
              </a:spcAft>
              <a:defRPr sz="1600"/>
            </a:lvl2pPr>
            <a:lvl3pPr>
              <a:lnSpc>
                <a:spcPct val="100000"/>
              </a:lnSpc>
              <a:spcAft>
                <a:spcPts val="100"/>
              </a:spcAft>
              <a:defRPr sz="1400"/>
            </a:lvl3pPr>
            <a:lvl4pPr>
              <a:lnSpc>
                <a:spcPct val="100000"/>
              </a:lnSpc>
              <a:spcAft>
                <a:spcPts val="100"/>
              </a:spcAft>
              <a:defRPr sz="1200"/>
            </a:lvl4pPr>
            <a:lvl5pPr>
              <a:defRPr sz="1200"/>
            </a:lvl5pPr>
          </a:lstStyle>
          <a:p>
            <a:pPr lvl="0"/>
            <a:r>
              <a:rPr lang="en-US" dirty="0"/>
              <a:t>Click to edit Master text styles</a:t>
            </a:r>
          </a:p>
          <a:p>
            <a:pPr lvl="0"/>
            <a:r>
              <a:rPr lang="en-US" dirty="0"/>
              <a:t>Second level</a:t>
            </a:r>
          </a:p>
          <a:p>
            <a:pPr lvl="1"/>
            <a:r>
              <a:rPr lang="en-US" dirty="0"/>
              <a:t>Third level</a:t>
            </a:r>
          </a:p>
          <a:p>
            <a:pPr lvl="2"/>
            <a:r>
              <a:rPr lang="en-US" dirty="0"/>
              <a:t>Fourth level</a:t>
            </a:r>
          </a:p>
          <a:p>
            <a:pPr lvl="3"/>
            <a:r>
              <a:rPr lang="en-US" dirty="0"/>
              <a:t>Fifth level</a:t>
            </a:r>
          </a:p>
        </p:txBody>
      </p:sp>
      <p:sp>
        <p:nvSpPr>
          <p:cNvPr id="19" name="Text Placeholder 16">
            <a:extLst>
              <a:ext uri="{FF2B5EF4-FFF2-40B4-BE49-F238E27FC236}">
                <a16:creationId xmlns:a16="http://schemas.microsoft.com/office/drawing/2014/main" id="{7F3F81EB-7329-9546-E1BF-DC9A6491933A}"/>
              </a:ext>
            </a:extLst>
          </p:cNvPr>
          <p:cNvSpPr>
            <a:spLocks noGrp="1"/>
          </p:cNvSpPr>
          <p:nvPr>
            <p:ph type="body" sz="quarter" idx="15"/>
          </p:nvPr>
        </p:nvSpPr>
        <p:spPr>
          <a:xfrm>
            <a:off x="8752918" y="3515862"/>
            <a:ext cx="2557462" cy="1873250"/>
          </a:xfrm>
        </p:spPr>
        <p:txBody>
          <a:bodyPr>
            <a:noAutofit/>
          </a:bodyPr>
          <a:lstStyle>
            <a:lvl1pPr>
              <a:lnSpc>
                <a:spcPct val="100000"/>
              </a:lnSpc>
              <a:spcAft>
                <a:spcPts val="100"/>
              </a:spcAft>
              <a:defRPr sz="1800"/>
            </a:lvl1pPr>
            <a:lvl2pPr>
              <a:lnSpc>
                <a:spcPct val="100000"/>
              </a:lnSpc>
              <a:spcAft>
                <a:spcPts val="100"/>
              </a:spcAft>
              <a:defRPr sz="1600"/>
            </a:lvl2pPr>
            <a:lvl3pPr>
              <a:lnSpc>
                <a:spcPct val="100000"/>
              </a:lnSpc>
              <a:spcAft>
                <a:spcPts val="100"/>
              </a:spcAft>
              <a:defRPr sz="1400"/>
            </a:lvl3pPr>
            <a:lvl4pPr>
              <a:lnSpc>
                <a:spcPct val="100000"/>
              </a:lnSpc>
              <a:spcAft>
                <a:spcPts val="100"/>
              </a:spcAft>
              <a:defRPr sz="1200"/>
            </a:lvl4pPr>
            <a:lvl5pPr>
              <a:lnSpc>
                <a:spcPct val="100000"/>
              </a:lnSpc>
              <a:spcAft>
                <a:spcPts val="100"/>
              </a:spcAf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C97BCF1C-24D2-ED5B-1EFB-29BCC60B9B01}"/>
              </a:ext>
            </a:extLst>
          </p:cNvPr>
          <p:cNvSpPr>
            <a:spLocks noGrp="1"/>
          </p:cNvSpPr>
          <p:nvPr>
            <p:ph type="title"/>
          </p:nvPr>
        </p:nvSpPr>
        <p:spPr/>
        <p:txBody>
          <a:bodyPr/>
          <a:lstStyle/>
          <a:p>
            <a:r>
              <a:rPr lang="en-US" dirty="0"/>
              <a:t>Click to edit Master title style</a:t>
            </a:r>
          </a:p>
        </p:txBody>
      </p:sp>
      <p:pic>
        <p:nvPicPr>
          <p:cNvPr id="8" name="Picture 7" descr="A logo of a mountain with text&#10;&#10;Description automatically generated">
            <a:extLst>
              <a:ext uri="{FF2B5EF4-FFF2-40B4-BE49-F238E27FC236}">
                <a16:creationId xmlns:a16="http://schemas.microsoft.com/office/drawing/2014/main" id="{6948B65B-9DDD-8942-9665-4674404836EA}"/>
              </a:ext>
            </a:extLst>
          </p:cNvPr>
          <p:cNvPicPr>
            <a:picLocks noChangeAspect="1"/>
          </p:cNvPicPr>
          <p:nvPr userDrawn="1"/>
        </p:nvPicPr>
        <p:blipFill>
          <a:blip r:embed="rId2"/>
          <a:stretch>
            <a:fillRect/>
          </a:stretch>
        </p:blipFill>
        <p:spPr>
          <a:xfrm>
            <a:off x="10633166" y="6119897"/>
            <a:ext cx="1380308" cy="579921"/>
          </a:xfrm>
          <a:prstGeom prst="rect">
            <a:avLst/>
          </a:prstGeom>
        </p:spPr>
      </p:pic>
    </p:spTree>
    <p:extLst>
      <p:ext uri="{BB962C8B-B14F-4D97-AF65-F5344CB8AC3E}">
        <p14:creationId xmlns:p14="http://schemas.microsoft.com/office/powerpoint/2010/main" val="7872828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act Us_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C925FE-F057-C36F-C5B9-F64F0F84ECB8}"/>
              </a:ext>
            </a:extLst>
          </p:cNvPr>
          <p:cNvSpPr>
            <a:spLocks noGrp="1"/>
          </p:cNvSpPr>
          <p:nvPr>
            <p:ph type="sldNum" sz="quarter" idx="10"/>
          </p:nvPr>
        </p:nvSpPr>
        <p:spPr/>
        <p:txBody>
          <a:bodyPr/>
          <a:lstStyle/>
          <a:p>
            <a:fld id="{03DC2DEF-D2FE-4B45-ABA4-9F153FD1C98A}" type="slidenum">
              <a:rPr lang="en-US" smtClean="0"/>
              <a:pPr/>
              <a:t>‹#›</a:t>
            </a:fld>
            <a:endParaRPr lang="en-US" dirty="0"/>
          </a:p>
        </p:txBody>
      </p:sp>
      <p:sp>
        <p:nvSpPr>
          <p:cNvPr id="5" name="Slide Number Placeholder 2">
            <a:extLst>
              <a:ext uri="{FF2B5EF4-FFF2-40B4-BE49-F238E27FC236}">
                <a16:creationId xmlns:a16="http://schemas.microsoft.com/office/drawing/2014/main" id="{D5C9A26B-695A-B949-40AE-FD1847281152}"/>
              </a:ext>
            </a:extLst>
          </p:cNvPr>
          <p:cNvSpPr txBox="1">
            <a:spLocks/>
          </p:cNvSpPr>
          <p:nvPr userDrawn="1"/>
        </p:nvSpPr>
        <p:spPr>
          <a:xfrm>
            <a:off x="11213432" y="6486524"/>
            <a:ext cx="978568" cy="3714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C2DEF-D2FE-4B45-ABA4-9F153FD1C98A}" type="slidenum">
              <a:rPr lang="en-US" smtClean="0"/>
              <a:pPr/>
              <a:t>‹#›</a:t>
            </a:fld>
            <a:endParaRPr lang="en-US" dirty="0"/>
          </a:p>
        </p:txBody>
      </p:sp>
      <p:sp>
        <p:nvSpPr>
          <p:cNvPr id="7" name="Oval 6">
            <a:extLst>
              <a:ext uri="{FF2B5EF4-FFF2-40B4-BE49-F238E27FC236}">
                <a16:creationId xmlns:a16="http://schemas.microsoft.com/office/drawing/2014/main" id="{FE6C4E80-F128-4B0C-7B3E-92F0CEF980BE}"/>
              </a:ext>
            </a:extLst>
          </p:cNvPr>
          <p:cNvSpPr/>
          <p:nvPr/>
        </p:nvSpPr>
        <p:spPr>
          <a:xfrm>
            <a:off x="2712142" y="3124653"/>
            <a:ext cx="609600" cy="6096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dirty="0">
              <a:latin typeface="Calibri" panose="020F0502020204030204" pitchFamily="34" charset="0"/>
            </a:endParaRPr>
          </a:p>
        </p:txBody>
      </p:sp>
      <p:sp>
        <p:nvSpPr>
          <p:cNvPr id="10" name="Title 1">
            <a:extLst>
              <a:ext uri="{FF2B5EF4-FFF2-40B4-BE49-F238E27FC236}">
                <a16:creationId xmlns:a16="http://schemas.microsoft.com/office/drawing/2014/main" id="{33A7DB2B-98D3-5968-917F-F123A7327B1E}"/>
              </a:ext>
            </a:extLst>
          </p:cNvPr>
          <p:cNvSpPr txBox="1">
            <a:spLocks/>
          </p:cNvSpPr>
          <p:nvPr/>
        </p:nvSpPr>
        <p:spPr>
          <a:xfrm>
            <a:off x="3340792" y="3200853"/>
            <a:ext cx="2133600" cy="304800"/>
          </a:xfrm>
          <a:prstGeom prst="rect">
            <a:avLst/>
          </a:prstGeom>
        </p:spPr>
        <p:txBody>
          <a:bodyPr vert="horz" lIns="91440" tIns="45720" rIns="91440" bIns="45720" rtlCol="0" anchor="ctr">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200" b="1" dirty="0">
                <a:solidFill>
                  <a:srgbClr val="1F4C63"/>
                </a:solidFill>
                <a:latin typeface="+mj-lt"/>
                <a:ea typeface="+mj-ea"/>
                <a:cs typeface="+mj-cs"/>
              </a:rPr>
              <a:t>TWITTER</a:t>
            </a:r>
            <a:endParaRPr lang="id-ID" sz="2200" b="1" dirty="0">
              <a:solidFill>
                <a:srgbClr val="1F4C63"/>
              </a:solidFill>
              <a:latin typeface="+mj-lt"/>
              <a:ea typeface="+mj-ea"/>
              <a:cs typeface="+mj-cs"/>
            </a:endParaRPr>
          </a:p>
        </p:txBody>
      </p:sp>
      <p:sp>
        <p:nvSpPr>
          <p:cNvPr id="11" name="Title 1">
            <a:extLst>
              <a:ext uri="{FF2B5EF4-FFF2-40B4-BE49-F238E27FC236}">
                <a16:creationId xmlns:a16="http://schemas.microsoft.com/office/drawing/2014/main" id="{48111E8C-E615-5D25-67B4-C5C2E9855FAA}"/>
              </a:ext>
            </a:extLst>
          </p:cNvPr>
          <p:cNvSpPr txBox="1">
            <a:spLocks/>
          </p:cNvSpPr>
          <p:nvPr/>
        </p:nvSpPr>
        <p:spPr>
          <a:xfrm>
            <a:off x="3340792" y="3467553"/>
            <a:ext cx="2133600" cy="304800"/>
          </a:xfrm>
          <a:prstGeom prst="rect">
            <a:avLst/>
          </a:prstGeom>
        </p:spPr>
        <p:txBody>
          <a:bodyPr vert="horz" lIns="91440" tIns="45720" rIns="91440" bIns="45720" rtlCol="0" anchor="ctr">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d-ID" b="0" i="0" u="none" strike="noStrike" kern="1200" cap="none" spc="0" normalizeH="0" baseline="0" noProof="0" dirty="0">
                <a:ln>
                  <a:noFill/>
                </a:ln>
                <a:solidFill>
                  <a:schemeClr val="tx1">
                    <a:lumMod val="75000"/>
                    <a:lumOff val="25000"/>
                  </a:schemeClr>
                </a:solidFill>
                <a:effectLst/>
                <a:uLnTx/>
                <a:uFillTx/>
                <a:latin typeface="+mn-lt"/>
                <a:ea typeface="+mj-ea"/>
                <a:cs typeface="+mj-cs"/>
              </a:rPr>
              <a:t>@</a:t>
            </a:r>
            <a:r>
              <a:rPr lang="en-US" dirty="0" err="1">
                <a:solidFill>
                  <a:schemeClr val="tx1">
                    <a:lumMod val="75000"/>
                    <a:lumOff val="25000"/>
                  </a:schemeClr>
                </a:solidFill>
                <a:latin typeface="+mn-lt"/>
                <a:ea typeface="+mj-ea"/>
                <a:cs typeface="+mj-cs"/>
              </a:rPr>
              <a:t>WSDAgov</a:t>
            </a:r>
            <a:endParaRPr kumimoji="0" lang="id-ID" b="0" i="0" u="none" strike="noStrike" kern="1200" cap="none" spc="0" normalizeH="0" baseline="0" noProof="0" dirty="0">
              <a:ln>
                <a:noFill/>
              </a:ln>
              <a:solidFill>
                <a:schemeClr val="tx1">
                  <a:lumMod val="75000"/>
                  <a:lumOff val="25000"/>
                </a:schemeClr>
              </a:solidFill>
              <a:effectLst/>
              <a:uLnTx/>
              <a:uFillTx/>
              <a:latin typeface="+mn-lt"/>
              <a:ea typeface="+mj-ea"/>
              <a:cs typeface="+mj-cs"/>
            </a:endParaRPr>
          </a:p>
        </p:txBody>
      </p:sp>
      <p:sp>
        <p:nvSpPr>
          <p:cNvPr id="13" name="Oval 12">
            <a:extLst>
              <a:ext uri="{FF2B5EF4-FFF2-40B4-BE49-F238E27FC236}">
                <a16:creationId xmlns:a16="http://schemas.microsoft.com/office/drawing/2014/main" id="{65C2F1AB-2FE6-C85E-2691-0B748482FCDA}"/>
              </a:ext>
            </a:extLst>
          </p:cNvPr>
          <p:cNvSpPr/>
          <p:nvPr/>
        </p:nvSpPr>
        <p:spPr>
          <a:xfrm>
            <a:off x="5760142" y="3124653"/>
            <a:ext cx="609600" cy="6096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dirty="0">
              <a:latin typeface="Calibri" panose="020F0502020204030204" pitchFamily="34" charset="0"/>
            </a:endParaRPr>
          </a:p>
        </p:txBody>
      </p:sp>
      <p:pic>
        <p:nvPicPr>
          <p:cNvPr id="15" name="Picture 14">
            <a:extLst>
              <a:ext uri="{FF2B5EF4-FFF2-40B4-BE49-F238E27FC236}">
                <a16:creationId xmlns:a16="http://schemas.microsoft.com/office/drawing/2014/main" id="{2162B818-9AF1-D980-DDD9-B0A7959E139E}"/>
              </a:ext>
            </a:extLst>
          </p:cNvPr>
          <p:cNvPicPr>
            <a:picLocks noChangeAspect="1"/>
          </p:cNvPicPr>
          <p:nvPr/>
        </p:nvPicPr>
        <p:blipFill>
          <a:blip r:embed="rId2" cstate="screen"/>
          <a:stretch>
            <a:fillRect/>
          </a:stretch>
        </p:blipFill>
        <p:spPr>
          <a:xfrm>
            <a:off x="5806421" y="3170932"/>
            <a:ext cx="536764" cy="517042"/>
          </a:xfrm>
          <a:prstGeom prst="rect">
            <a:avLst/>
          </a:prstGeom>
        </p:spPr>
      </p:pic>
      <p:sp>
        <p:nvSpPr>
          <p:cNvPr id="16" name="Title 1">
            <a:extLst>
              <a:ext uri="{FF2B5EF4-FFF2-40B4-BE49-F238E27FC236}">
                <a16:creationId xmlns:a16="http://schemas.microsoft.com/office/drawing/2014/main" id="{795DC3C3-8FF9-D7BD-B228-17FFAC42805A}"/>
              </a:ext>
            </a:extLst>
          </p:cNvPr>
          <p:cNvSpPr txBox="1">
            <a:spLocks/>
          </p:cNvSpPr>
          <p:nvPr/>
        </p:nvSpPr>
        <p:spPr>
          <a:xfrm>
            <a:off x="6430782" y="3200853"/>
            <a:ext cx="2214983" cy="304800"/>
          </a:xfrm>
          <a:prstGeom prst="rect">
            <a:avLst/>
          </a:prstGeom>
        </p:spPr>
        <p:txBody>
          <a:bodyPr vert="horz" lIns="91440" tIns="45720" rIns="91440" bIns="45720" rtlCol="0" anchor="ctr">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200" b="1" dirty="0">
                <a:solidFill>
                  <a:srgbClr val="1F4C63"/>
                </a:solidFill>
                <a:latin typeface="+mj-lt"/>
                <a:ea typeface="+mj-ea"/>
                <a:cs typeface="+mj-cs"/>
              </a:rPr>
              <a:t>FACEBOOK</a:t>
            </a:r>
            <a:endParaRPr lang="id-ID" sz="2200" b="1" dirty="0">
              <a:solidFill>
                <a:srgbClr val="1F4C63"/>
              </a:solidFill>
              <a:latin typeface="+mj-lt"/>
              <a:ea typeface="+mj-ea"/>
              <a:cs typeface="+mj-cs"/>
            </a:endParaRPr>
          </a:p>
        </p:txBody>
      </p:sp>
      <p:sp>
        <p:nvSpPr>
          <p:cNvPr id="17" name="Title 1">
            <a:extLst>
              <a:ext uri="{FF2B5EF4-FFF2-40B4-BE49-F238E27FC236}">
                <a16:creationId xmlns:a16="http://schemas.microsoft.com/office/drawing/2014/main" id="{CDB37689-0B60-574E-779F-BB52A727EB34}"/>
              </a:ext>
            </a:extLst>
          </p:cNvPr>
          <p:cNvSpPr txBox="1">
            <a:spLocks/>
          </p:cNvSpPr>
          <p:nvPr/>
        </p:nvSpPr>
        <p:spPr>
          <a:xfrm>
            <a:off x="6430782" y="3467553"/>
            <a:ext cx="2887389" cy="323850"/>
          </a:xfrm>
          <a:prstGeom prst="rect">
            <a:avLst/>
          </a:prstGeom>
        </p:spPr>
        <p:txBody>
          <a:bodyPr vert="horz" lIns="91440" tIns="45720" rIns="91440" bIns="45720" rtlCol="0" anchor="ctr">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spcBef>
                <a:spcPct val="0"/>
              </a:spcBef>
              <a:defRPr/>
            </a:pPr>
            <a:r>
              <a:rPr lang="en-US" dirty="0">
                <a:solidFill>
                  <a:schemeClr val="tx1">
                    <a:lumMod val="75000"/>
                    <a:lumOff val="25000"/>
                  </a:schemeClr>
                </a:solidFill>
                <a:latin typeface="+mn-lt"/>
                <a:ea typeface="+mj-ea"/>
                <a:cs typeface="+mj-cs"/>
                <a:hlinkClick r:id="rId3"/>
              </a:rPr>
              <a:t>http://tinyurl.com/WSDAFB</a:t>
            </a:r>
            <a:endParaRPr kumimoji="0" lang="id-ID" b="0" i="0" u="none" strike="noStrike" kern="1200" cap="none" spc="0" normalizeH="0" baseline="0" noProof="0" dirty="0">
              <a:ln>
                <a:noFill/>
              </a:ln>
              <a:solidFill>
                <a:schemeClr val="tx1">
                  <a:lumMod val="75000"/>
                  <a:lumOff val="25000"/>
                </a:schemeClr>
              </a:solidFill>
              <a:effectLst/>
              <a:uLnTx/>
              <a:uFillTx/>
              <a:latin typeface="+mn-lt"/>
              <a:ea typeface="+mj-ea"/>
              <a:cs typeface="+mj-cs"/>
            </a:endParaRPr>
          </a:p>
        </p:txBody>
      </p:sp>
      <p:sp>
        <p:nvSpPr>
          <p:cNvPr id="19" name="Oval 18">
            <a:extLst>
              <a:ext uri="{FF2B5EF4-FFF2-40B4-BE49-F238E27FC236}">
                <a16:creationId xmlns:a16="http://schemas.microsoft.com/office/drawing/2014/main" id="{FFC04951-7242-1677-00A1-C1C57FF7A4ED}"/>
              </a:ext>
            </a:extLst>
          </p:cNvPr>
          <p:cNvSpPr/>
          <p:nvPr/>
        </p:nvSpPr>
        <p:spPr>
          <a:xfrm>
            <a:off x="2704585" y="2210253"/>
            <a:ext cx="609600" cy="6096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dirty="0">
              <a:solidFill>
                <a:srgbClr val="D45F37"/>
              </a:solidFill>
              <a:latin typeface="Calibri" panose="020F0502020204030204" pitchFamily="34" charset="0"/>
            </a:endParaRPr>
          </a:p>
        </p:txBody>
      </p:sp>
      <p:sp>
        <p:nvSpPr>
          <p:cNvPr id="21" name="Title 1">
            <a:extLst>
              <a:ext uri="{FF2B5EF4-FFF2-40B4-BE49-F238E27FC236}">
                <a16:creationId xmlns:a16="http://schemas.microsoft.com/office/drawing/2014/main" id="{9A3EDE45-BF6F-0437-3628-19E4DF167B75}"/>
              </a:ext>
            </a:extLst>
          </p:cNvPr>
          <p:cNvSpPr txBox="1">
            <a:spLocks/>
          </p:cNvSpPr>
          <p:nvPr/>
        </p:nvSpPr>
        <p:spPr>
          <a:xfrm>
            <a:off x="3333235" y="2286453"/>
            <a:ext cx="2133600" cy="304800"/>
          </a:xfrm>
          <a:prstGeom prst="rect">
            <a:avLst/>
          </a:prstGeom>
        </p:spPr>
        <p:txBody>
          <a:bodyPr vert="horz" lIns="91440" tIns="45720" rIns="91440" bIns="45720" rtlCol="0" anchor="ctr">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200" b="1" dirty="0">
                <a:solidFill>
                  <a:srgbClr val="1F4C63"/>
                </a:solidFill>
                <a:latin typeface="+mj-lt"/>
                <a:ea typeface="+mj-ea"/>
                <a:cs typeface="+mj-cs"/>
              </a:rPr>
              <a:t>WEB</a:t>
            </a:r>
            <a:endParaRPr kumimoji="0" lang="id-ID" sz="2200" b="1" i="0" u="none" strike="noStrike" kern="1200" cap="none" spc="0" normalizeH="0" baseline="0" noProof="0" dirty="0">
              <a:ln>
                <a:noFill/>
              </a:ln>
              <a:solidFill>
                <a:srgbClr val="1F4C63"/>
              </a:solidFill>
              <a:effectLst/>
              <a:uLnTx/>
              <a:uFillTx/>
              <a:latin typeface="+mj-lt"/>
              <a:ea typeface="+mj-ea"/>
              <a:cs typeface="+mj-cs"/>
            </a:endParaRPr>
          </a:p>
        </p:txBody>
      </p:sp>
      <p:sp>
        <p:nvSpPr>
          <p:cNvPr id="22" name="Title 1">
            <a:extLst>
              <a:ext uri="{FF2B5EF4-FFF2-40B4-BE49-F238E27FC236}">
                <a16:creationId xmlns:a16="http://schemas.microsoft.com/office/drawing/2014/main" id="{B273AFAD-7E7D-7C60-80BC-1CF79D524622}"/>
              </a:ext>
            </a:extLst>
          </p:cNvPr>
          <p:cNvSpPr txBox="1">
            <a:spLocks/>
          </p:cNvSpPr>
          <p:nvPr/>
        </p:nvSpPr>
        <p:spPr>
          <a:xfrm>
            <a:off x="3333235" y="2553153"/>
            <a:ext cx="2133600" cy="304800"/>
          </a:xfrm>
          <a:prstGeom prst="rect">
            <a:avLst/>
          </a:prstGeom>
        </p:spPr>
        <p:txBody>
          <a:bodyPr vert="horz" lIns="91440" tIns="45720" rIns="91440" bIns="45720" rtlCol="0" anchor="ctr">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solidFill>
                  <a:schemeClr val="tx1">
                    <a:lumMod val="75000"/>
                    <a:lumOff val="25000"/>
                  </a:schemeClr>
                </a:solidFill>
                <a:latin typeface="+mn-lt"/>
                <a:ea typeface="+mj-ea"/>
                <a:cs typeface="+mj-cs"/>
                <a:hlinkClick r:id="rId4" action="ppaction://hlinkfile"/>
              </a:rPr>
              <a:t>a</a:t>
            </a:r>
            <a:r>
              <a:rPr kumimoji="0" lang="en-US" b="0" i="0" u="none" strike="noStrike" kern="1200" cap="none" spc="0" normalizeH="0" baseline="0" noProof="0" dirty="0">
                <a:ln>
                  <a:noFill/>
                </a:ln>
                <a:solidFill>
                  <a:schemeClr val="tx1">
                    <a:lumMod val="75000"/>
                    <a:lumOff val="25000"/>
                  </a:schemeClr>
                </a:solidFill>
                <a:effectLst/>
                <a:uLnTx/>
                <a:uFillTx/>
                <a:latin typeface="+mn-lt"/>
                <a:ea typeface="+mj-ea"/>
                <a:cs typeface="+mj-cs"/>
                <a:hlinkClick r:id="rId4" action="ppaction://hlinkfile"/>
              </a:rPr>
              <a:t>gr.wa.gov</a:t>
            </a:r>
            <a:endParaRPr kumimoji="0" lang="id-ID" b="0" i="0" u="none" strike="noStrike" kern="1200" cap="none" spc="0" normalizeH="0" baseline="0" noProof="0" dirty="0">
              <a:ln>
                <a:noFill/>
              </a:ln>
              <a:solidFill>
                <a:schemeClr val="tx1">
                  <a:lumMod val="75000"/>
                  <a:lumOff val="25000"/>
                </a:schemeClr>
              </a:solidFill>
              <a:effectLst/>
              <a:uLnTx/>
              <a:uFillTx/>
              <a:latin typeface="+mn-lt"/>
              <a:ea typeface="+mj-ea"/>
              <a:cs typeface="+mj-cs"/>
            </a:endParaRPr>
          </a:p>
        </p:txBody>
      </p:sp>
      <p:grpSp>
        <p:nvGrpSpPr>
          <p:cNvPr id="23" name="Group 22">
            <a:extLst>
              <a:ext uri="{FF2B5EF4-FFF2-40B4-BE49-F238E27FC236}">
                <a16:creationId xmlns:a16="http://schemas.microsoft.com/office/drawing/2014/main" id="{5EA108BB-568E-9483-733C-8AE1B36A46C4}"/>
              </a:ext>
            </a:extLst>
          </p:cNvPr>
          <p:cNvGrpSpPr/>
          <p:nvPr/>
        </p:nvGrpSpPr>
        <p:grpSpPr>
          <a:xfrm>
            <a:off x="5760142" y="4039053"/>
            <a:ext cx="3727272" cy="647700"/>
            <a:chOff x="1676400" y="2266950"/>
            <a:chExt cx="3727272" cy="647700"/>
          </a:xfrm>
        </p:grpSpPr>
        <p:sp>
          <p:nvSpPr>
            <p:cNvPr id="24" name="Oval 23">
              <a:extLst>
                <a:ext uri="{FF2B5EF4-FFF2-40B4-BE49-F238E27FC236}">
                  <a16:creationId xmlns:a16="http://schemas.microsoft.com/office/drawing/2014/main" id="{64AC53D5-1CCE-47FD-C970-6AA1CF782AB0}"/>
                </a:ext>
              </a:extLst>
            </p:cNvPr>
            <p:cNvSpPr/>
            <p:nvPr/>
          </p:nvSpPr>
          <p:spPr>
            <a:xfrm>
              <a:off x="1676400" y="2266950"/>
              <a:ext cx="609600" cy="6096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dirty="0">
                <a:latin typeface="Calibri" panose="020F0502020204030204" pitchFamily="34" charset="0"/>
              </a:endParaRPr>
            </a:p>
          </p:txBody>
        </p:sp>
        <p:grpSp>
          <p:nvGrpSpPr>
            <p:cNvPr id="25" name="Group 24">
              <a:extLst>
                <a:ext uri="{FF2B5EF4-FFF2-40B4-BE49-F238E27FC236}">
                  <a16:creationId xmlns:a16="http://schemas.microsoft.com/office/drawing/2014/main" id="{3919EA00-D273-16D3-85F0-8DA8FCFB3DFB}"/>
                </a:ext>
              </a:extLst>
            </p:cNvPr>
            <p:cNvGrpSpPr/>
            <p:nvPr/>
          </p:nvGrpSpPr>
          <p:grpSpPr>
            <a:xfrm>
              <a:off x="2305050" y="2343150"/>
              <a:ext cx="3098622" cy="571500"/>
              <a:chOff x="1828800" y="1885951"/>
              <a:chExt cx="3098622" cy="571500"/>
            </a:xfrm>
          </p:grpSpPr>
          <p:sp>
            <p:nvSpPr>
              <p:cNvPr id="26" name="Title 1">
                <a:extLst>
                  <a:ext uri="{FF2B5EF4-FFF2-40B4-BE49-F238E27FC236}">
                    <a16:creationId xmlns:a16="http://schemas.microsoft.com/office/drawing/2014/main" id="{AD620FFB-C2BB-74A0-0297-3CA4349A2F28}"/>
                  </a:ext>
                </a:extLst>
              </p:cNvPr>
              <p:cNvSpPr txBox="1">
                <a:spLocks/>
              </p:cNvSpPr>
              <p:nvPr/>
            </p:nvSpPr>
            <p:spPr>
              <a:xfrm>
                <a:off x="1828800" y="1885951"/>
                <a:ext cx="2133600" cy="304800"/>
              </a:xfrm>
              <a:prstGeom prst="rect">
                <a:avLst/>
              </a:prstGeom>
            </p:spPr>
            <p:txBody>
              <a:bodyPr vert="horz" lIns="91440" tIns="45720" rIns="91440" bIns="45720" rtlCol="0" anchor="ctr">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200" b="1" dirty="0">
                    <a:solidFill>
                      <a:srgbClr val="1F4C63"/>
                    </a:solidFill>
                    <a:latin typeface="+mj-lt"/>
                    <a:ea typeface="+mj-ea"/>
                    <a:cs typeface="+mj-cs"/>
                  </a:rPr>
                  <a:t>YOUTUBE</a:t>
                </a:r>
                <a:endParaRPr lang="id-ID" sz="2200" b="1" dirty="0">
                  <a:solidFill>
                    <a:srgbClr val="1F4C63"/>
                  </a:solidFill>
                  <a:latin typeface="+mj-lt"/>
                  <a:ea typeface="+mj-ea"/>
                  <a:cs typeface="+mj-cs"/>
                </a:endParaRPr>
              </a:p>
            </p:txBody>
          </p:sp>
          <p:sp>
            <p:nvSpPr>
              <p:cNvPr id="27" name="Title 1">
                <a:extLst>
                  <a:ext uri="{FF2B5EF4-FFF2-40B4-BE49-F238E27FC236}">
                    <a16:creationId xmlns:a16="http://schemas.microsoft.com/office/drawing/2014/main" id="{10E4085A-9976-3DC0-11E6-09D8CB5A47B0}"/>
                  </a:ext>
                </a:extLst>
              </p:cNvPr>
              <p:cNvSpPr txBox="1">
                <a:spLocks/>
              </p:cNvSpPr>
              <p:nvPr/>
            </p:nvSpPr>
            <p:spPr>
              <a:xfrm>
                <a:off x="1828800" y="2152651"/>
                <a:ext cx="3098622" cy="304800"/>
              </a:xfrm>
              <a:prstGeom prst="rect">
                <a:avLst/>
              </a:prstGeom>
            </p:spPr>
            <p:txBody>
              <a:bodyPr vert="horz" lIns="91440" tIns="45720" rIns="91440" bIns="45720" rtlCol="0" anchor="ctr">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solidFill>
                      <a:schemeClr val="tx1">
                        <a:lumMod val="75000"/>
                        <a:lumOff val="25000"/>
                      </a:schemeClr>
                    </a:solidFill>
                    <a:latin typeface="+mn-lt"/>
                    <a:ea typeface="+mj-ea"/>
                    <a:cs typeface="+mj-cs"/>
                    <a:hlinkClick r:id="rId5" action="ppaction://hlinkfile"/>
                  </a:rPr>
                  <a:t>Youtube.com/user/</a:t>
                </a:r>
                <a:r>
                  <a:rPr lang="en-US" dirty="0" err="1">
                    <a:solidFill>
                      <a:schemeClr val="tx1">
                        <a:lumMod val="75000"/>
                        <a:lumOff val="25000"/>
                      </a:schemeClr>
                    </a:solidFill>
                    <a:latin typeface="+mn-lt"/>
                    <a:ea typeface="+mj-ea"/>
                    <a:cs typeface="+mj-cs"/>
                    <a:hlinkClick r:id="rId5" action="ppaction://hlinkfile"/>
                  </a:rPr>
                  <a:t>WSDAgov</a:t>
                </a:r>
                <a:endParaRPr kumimoji="0" lang="id-ID" b="0" i="0" u="none" strike="noStrike" kern="1200" cap="none" spc="0" normalizeH="0" baseline="0" noProof="0" dirty="0">
                  <a:ln>
                    <a:noFill/>
                  </a:ln>
                  <a:solidFill>
                    <a:schemeClr val="tx1">
                      <a:lumMod val="75000"/>
                      <a:lumOff val="25000"/>
                    </a:schemeClr>
                  </a:solidFill>
                  <a:effectLst/>
                  <a:uLnTx/>
                  <a:uFillTx/>
                  <a:latin typeface="+mn-lt"/>
                  <a:ea typeface="+mj-ea"/>
                  <a:cs typeface="+mj-cs"/>
                </a:endParaRPr>
              </a:p>
            </p:txBody>
          </p:sp>
        </p:grpSp>
      </p:grpSp>
      <p:sp>
        <p:nvSpPr>
          <p:cNvPr id="29" name="Oval 28">
            <a:extLst>
              <a:ext uri="{FF2B5EF4-FFF2-40B4-BE49-F238E27FC236}">
                <a16:creationId xmlns:a16="http://schemas.microsoft.com/office/drawing/2014/main" id="{1EF0D6A1-5EF6-05A9-0079-479183479D7B}"/>
              </a:ext>
            </a:extLst>
          </p:cNvPr>
          <p:cNvSpPr/>
          <p:nvPr/>
        </p:nvSpPr>
        <p:spPr>
          <a:xfrm>
            <a:off x="2704585" y="4039053"/>
            <a:ext cx="609600" cy="6096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dirty="0">
              <a:latin typeface="Calibri" panose="020F0502020204030204" pitchFamily="34" charset="0"/>
            </a:endParaRPr>
          </a:p>
        </p:txBody>
      </p:sp>
      <p:grpSp>
        <p:nvGrpSpPr>
          <p:cNvPr id="30" name="Group 29">
            <a:extLst>
              <a:ext uri="{FF2B5EF4-FFF2-40B4-BE49-F238E27FC236}">
                <a16:creationId xmlns:a16="http://schemas.microsoft.com/office/drawing/2014/main" id="{8B430FD0-3E0E-BD92-2AB5-E8F0FFDED067}"/>
              </a:ext>
            </a:extLst>
          </p:cNvPr>
          <p:cNvGrpSpPr/>
          <p:nvPr/>
        </p:nvGrpSpPr>
        <p:grpSpPr>
          <a:xfrm>
            <a:off x="3333235" y="4115253"/>
            <a:ext cx="2133600" cy="571500"/>
            <a:chOff x="1828800" y="1885951"/>
            <a:chExt cx="2133600" cy="571500"/>
          </a:xfrm>
        </p:grpSpPr>
        <p:sp>
          <p:nvSpPr>
            <p:cNvPr id="31" name="Title 1">
              <a:extLst>
                <a:ext uri="{FF2B5EF4-FFF2-40B4-BE49-F238E27FC236}">
                  <a16:creationId xmlns:a16="http://schemas.microsoft.com/office/drawing/2014/main" id="{773203BA-D2EB-BF97-DF2C-7590EBF67091}"/>
                </a:ext>
              </a:extLst>
            </p:cNvPr>
            <p:cNvSpPr txBox="1">
              <a:spLocks/>
            </p:cNvSpPr>
            <p:nvPr/>
          </p:nvSpPr>
          <p:spPr>
            <a:xfrm>
              <a:off x="1828800" y="1885951"/>
              <a:ext cx="2133600" cy="304800"/>
            </a:xfrm>
            <a:prstGeom prst="rect">
              <a:avLst/>
            </a:prstGeom>
          </p:spPr>
          <p:txBody>
            <a:bodyPr vert="horz" lIns="91440" tIns="45720" rIns="91440" bIns="45720" rtlCol="0" anchor="ctr">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200" b="1" dirty="0">
                  <a:solidFill>
                    <a:srgbClr val="1F4C63"/>
                  </a:solidFill>
                  <a:latin typeface="+mj-lt"/>
                  <a:ea typeface="+mj-ea"/>
                  <a:cs typeface="+mj-cs"/>
                </a:rPr>
                <a:t>PHONE</a:t>
              </a:r>
              <a:endParaRPr lang="id-ID" sz="2200" b="1" dirty="0">
                <a:solidFill>
                  <a:srgbClr val="1F4C63"/>
                </a:solidFill>
                <a:latin typeface="+mj-lt"/>
                <a:ea typeface="+mj-ea"/>
                <a:cs typeface="+mj-cs"/>
              </a:endParaRPr>
            </a:p>
          </p:txBody>
        </p:sp>
        <p:sp>
          <p:nvSpPr>
            <p:cNvPr id="32" name="Title 1">
              <a:extLst>
                <a:ext uri="{FF2B5EF4-FFF2-40B4-BE49-F238E27FC236}">
                  <a16:creationId xmlns:a16="http://schemas.microsoft.com/office/drawing/2014/main" id="{37836249-DD8B-5081-320B-66BFA7127ABC}"/>
                </a:ext>
              </a:extLst>
            </p:cNvPr>
            <p:cNvSpPr txBox="1">
              <a:spLocks/>
            </p:cNvSpPr>
            <p:nvPr/>
          </p:nvSpPr>
          <p:spPr>
            <a:xfrm>
              <a:off x="1828800" y="2152651"/>
              <a:ext cx="2133600" cy="304800"/>
            </a:xfrm>
            <a:prstGeom prst="rect">
              <a:avLst/>
            </a:prstGeom>
          </p:spPr>
          <p:txBody>
            <a:bodyPr vert="horz" lIns="91440" tIns="45720" rIns="91440" bIns="45720" rtlCol="0" anchor="ctr">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a:ln>
                    <a:noFill/>
                  </a:ln>
                  <a:solidFill>
                    <a:schemeClr val="tx1">
                      <a:lumMod val="75000"/>
                      <a:lumOff val="25000"/>
                    </a:schemeClr>
                  </a:solidFill>
                  <a:effectLst/>
                  <a:uLnTx/>
                  <a:uFillTx/>
                  <a:latin typeface="+mn-lt"/>
                  <a:ea typeface="+mj-ea"/>
                  <a:cs typeface="+mj-cs"/>
                </a:rPr>
                <a:t>360-902-1976</a:t>
              </a:r>
              <a:endParaRPr kumimoji="0" lang="id-ID" b="0" i="0" u="none" strike="noStrike" kern="1200" cap="none" spc="0" normalizeH="0" baseline="0" noProof="0" dirty="0">
                <a:ln>
                  <a:noFill/>
                </a:ln>
                <a:solidFill>
                  <a:schemeClr val="tx1">
                    <a:lumMod val="75000"/>
                    <a:lumOff val="25000"/>
                  </a:schemeClr>
                </a:solidFill>
                <a:effectLst/>
                <a:uLnTx/>
                <a:uFillTx/>
                <a:latin typeface="+mn-lt"/>
                <a:ea typeface="+mj-ea"/>
                <a:cs typeface="+mj-cs"/>
              </a:endParaRPr>
            </a:p>
          </p:txBody>
        </p:sp>
      </p:grpSp>
      <p:sp>
        <p:nvSpPr>
          <p:cNvPr id="34" name="Oval 33">
            <a:extLst>
              <a:ext uri="{FF2B5EF4-FFF2-40B4-BE49-F238E27FC236}">
                <a16:creationId xmlns:a16="http://schemas.microsoft.com/office/drawing/2014/main" id="{C134FFEC-0C14-47AC-82BD-2CC885976AAB}"/>
              </a:ext>
            </a:extLst>
          </p:cNvPr>
          <p:cNvSpPr/>
          <p:nvPr/>
        </p:nvSpPr>
        <p:spPr>
          <a:xfrm>
            <a:off x="5760142" y="2171246"/>
            <a:ext cx="609600" cy="6096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dirty="0">
              <a:latin typeface="Calibri" panose="020F0502020204030204" pitchFamily="34" charset="0"/>
            </a:endParaRPr>
          </a:p>
        </p:txBody>
      </p:sp>
      <p:sp>
        <p:nvSpPr>
          <p:cNvPr id="36" name="Title 1">
            <a:extLst>
              <a:ext uri="{FF2B5EF4-FFF2-40B4-BE49-F238E27FC236}">
                <a16:creationId xmlns:a16="http://schemas.microsoft.com/office/drawing/2014/main" id="{554ED4FA-0622-0714-E2B9-7074E7B54CDB}"/>
              </a:ext>
            </a:extLst>
          </p:cNvPr>
          <p:cNvSpPr txBox="1">
            <a:spLocks/>
          </p:cNvSpPr>
          <p:nvPr/>
        </p:nvSpPr>
        <p:spPr>
          <a:xfrm>
            <a:off x="6388792" y="2247446"/>
            <a:ext cx="2133600" cy="304800"/>
          </a:xfrm>
          <a:prstGeom prst="rect">
            <a:avLst/>
          </a:prstGeom>
        </p:spPr>
        <p:txBody>
          <a:bodyPr vert="horz" lIns="91440" tIns="45720" rIns="91440" bIns="45720" rtlCol="0" anchor="ctr">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200" b="1" dirty="0">
                <a:solidFill>
                  <a:srgbClr val="1F4C63"/>
                </a:solidFill>
                <a:latin typeface="+mj-lt"/>
                <a:ea typeface="+mj-ea"/>
                <a:cs typeface="+mj-cs"/>
              </a:rPr>
              <a:t>EMAIL</a:t>
            </a:r>
            <a:endParaRPr lang="id-ID" sz="2200" b="1" dirty="0">
              <a:solidFill>
                <a:srgbClr val="1F4C63"/>
              </a:solidFill>
              <a:latin typeface="+mj-lt"/>
              <a:ea typeface="+mj-ea"/>
              <a:cs typeface="+mj-cs"/>
            </a:endParaRPr>
          </a:p>
        </p:txBody>
      </p:sp>
      <p:sp>
        <p:nvSpPr>
          <p:cNvPr id="38" name="Freeform 44">
            <a:extLst>
              <a:ext uri="{FF2B5EF4-FFF2-40B4-BE49-F238E27FC236}">
                <a16:creationId xmlns:a16="http://schemas.microsoft.com/office/drawing/2014/main" id="{536A6A2A-F731-8354-CA61-A9F6AF3BF245}"/>
              </a:ext>
            </a:extLst>
          </p:cNvPr>
          <p:cNvSpPr>
            <a:spLocks/>
          </p:cNvSpPr>
          <p:nvPr/>
        </p:nvSpPr>
        <p:spPr bwMode="auto">
          <a:xfrm>
            <a:off x="2912649" y="2362653"/>
            <a:ext cx="209521" cy="318350"/>
          </a:xfrm>
          <a:custGeom>
            <a:avLst/>
            <a:gdLst>
              <a:gd name="T0" fmla="*/ 398 w 412"/>
              <a:gd name="T1" fmla="*/ 226 h 626"/>
              <a:gd name="T2" fmla="*/ 398 w 412"/>
              <a:gd name="T3" fmla="*/ 226 h 626"/>
              <a:gd name="T4" fmla="*/ 404 w 412"/>
              <a:gd name="T5" fmla="*/ 220 h 626"/>
              <a:gd name="T6" fmla="*/ 406 w 412"/>
              <a:gd name="T7" fmla="*/ 214 h 626"/>
              <a:gd name="T8" fmla="*/ 404 w 412"/>
              <a:gd name="T9" fmla="*/ 208 h 626"/>
              <a:gd name="T10" fmla="*/ 398 w 412"/>
              <a:gd name="T11" fmla="*/ 204 h 626"/>
              <a:gd name="T12" fmla="*/ 30 w 412"/>
              <a:gd name="T13" fmla="*/ 2 h 626"/>
              <a:gd name="T14" fmla="*/ 30 w 412"/>
              <a:gd name="T15" fmla="*/ 2 h 626"/>
              <a:gd name="T16" fmla="*/ 22 w 412"/>
              <a:gd name="T17" fmla="*/ 0 h 626"/>
              <a:gd name="T18" fmla="*/ 14 w 412"/>
              <a:gd name="T19" fmla="*/ 2 h 626"/>
              <a:gd name="T20" fmla="*/ 10 w 412"/>
              <a:gd name="T21" fmla="*/ 6 h 626"/>
              <a:gd name="T22" fmla="*/ 8 w 412"/>
              <a:gd name="T23" fmla="*/ 16 h 626"/>
              <a:gd name="T24" fmla="*/ 0 w 412"/>
              <a:gd name="T25" fmla="*/ 434 h 626"/>
              <a:gd name="T26" fmla="*/ 0 w 412"/>
              <a:gd name="T27" fmla="*/ 434 h 626"/>
              <a:gd name="T28" fmla="*/ 0 w 412"/>
              <a:gd name="T29" fmla="*/ 442 h 626"/>
              <a:gd name="T30" fmla="*/ 4 w 412"/>
              <a:gd name="T31" fmla="*/ 448 h 626"/>
              <a:gd name="T32" fmla="*/ 12 w 412"/>
              <a:gd name="T33" fmla="*/ 448 h 626"/>
              <a:gd name="T34" fmla="*/ 20 w 412"/>
              <a:gd name="T35" fmla="*/ 446 h 626"/>
              <a:gd name="T36" fmla="*/ 128 w 412"/>
              <a:gd name="T37" fmla="*/ 382 h 626"/>
              <a:gd name="T38" fmla="*/ 128 w 412"/>
              <a:gd name="T39" fmla="*/ 382 h 626"/>
              <a:gd name="T40" fmla="*/ 138 w 412"/>
              <a:gd name="T41" fmla="*/ 380 h 626"/>
              <a:gd name="T42" fmla="*/ 146 w 412"/>
              <a:gd name="T43" fmla="*/ 380 h 626"/>
              <a:gd name="T44" fmla="*/ 154 w 412"/>
              <a:gd name="T45" fmla="*/ 384 h 626"/>
              <a:gd name="T46" fmla="*/ 160 w 412"/>
              <a:gd name="T47" fmla="*/ 392 h 626"/>
              <a:gd name="T48" fmla="*/ 290 w 412"/>
              <a:gd name="T49" fmla="*/ 614 h 626"/>
              <a:gd name="T50" fmla="*/ 290 w 412"/>
              <a:gd name="T51" fmla="*/ 614 h 626"/>
              <a:gd name="T52" fmla="*/ 296 w 412"/>
              <a:gd name="T53" fmla="*/ 620 h 626"/>
              <a:gd name="T54" fmla="*/ 304 w 412"/>
              <a:gd name="T55" fmla="*/ 624 h 626"/>
              <a:gd name="T56" fmla="*/ 314 w 412"/>
              <a:gd name="T57" fmla="*/ 626 h 626"/>
              <a:gd name="T58" fmla="*/ 322 w 412"/>
              <a:gd name="T59" fmla="*/ 622 h 626"/>
              <a:gd name="T60" fmla="*/ 400 w 412"/>
              <a:gd name="T61" fmla="*/ 576 h 626"/>
              <a:gd name="T62" fmla="*/ 400 w 412"/>
              <a:gd name="T63" fmla="*/ 576 h 626"/>
              <a:gd name="T64" fmla="*/ 408 w 412"/>
              <a:gd name="T65" fmla="*/ 570 h 626"/>
              <a:gd name="T66" fmla="*/ 412 w 412"/>
              <a:gd name="T67" fmla="*/ 562 h 626"/>
              <a:gd name="T68" fmla="*/ 412 w 412"/>
              <a:gd name="T69" fmla="*/ 554 h 626"/>
              <a:gd name="T70" fmla="*/ 410 w 412"/>
              <a:gd name="T71" fmla="*/ 544 h 626"/>
              <a:gd name="T72" fmla="*/ 280 w 412"/>
              <a:gd name="T73" fmla="*/ 322 h 626"/>
              <a:gd name="T74" fmla="*/ 280 w 412"/>
              <a:gd name="T75" fmla="*/ 322 h 626"/>
              <a:gd name="T76" fmla="*/ 278 w 412"/>
              <a:gd name="T77" fmla="*/ 314 h 626"/>
              <a:gd name="T78" fmla="*/ 278 w 412"/>
              <a:gd name="T79" fmla="*/ 304 h 626"/>
              <a:gd name="T80" fmla="*/ 282 w 412"/>
              <a:gd name="T81" fmla="*/ 296 h 626"/>
              <a:gd name="T82" fmla="*/ 290 w 412"/>
              <a:gd name="T83" fmla="*/ 290 h 626"/>
              <a:gd name="T84" fmla="*/ 398 w 412"/>
              <a:gd name="T85" fmla="*/ 226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626">
                <a:moveTo>
                  <a:pt x="398" y="226"/>
                </a:moveTo>
                <a:lnTo>
                  <a:pt x="398" y="226"/>
                </a:lnTo>
                <a:lnTo>
                  <a:pt x="404" y="220"/>
                </a:lnTo>
                <a:lnTo>
                  <a:pt x="406" y="214"/>
                </a:lnTo>
                <a:lnTo>
                  <a:pt x="404" y="208"/>
                </a:lnTo>
                <a:lnTo>
                  <a:pt x="398" y="204"/>
                </a:lnTo>
                <a:lnTo>
                  <a:pt x="30" y="2"/>
                </a:lnTo>
                <a:lnTo>
                  <a:pt x="30" y="2"/>
                </a:lnTo>
                <a:lnTo>
                  <a:pt x="22" y="0"/>
                </a:lnTo>
                <a:lnTo>
                  <a:pt x="14" y="2"/>
                </a:lnTo>
                <a:lnTo>
                  <a:pt x="10" y="6"/>
                </a:lnTo>
                <a:lnTo>
                  <a:pt x="8" y="16"/>
                </a:lnTo>
                <a:lnTo>
                  <a:pt x="0" y="434"/>
                </a:lnTo>
                <a:lnTo>
                  <a:pt x="0" y="434"/>
                </a:lnTo>
                <a:lnTo>
                  <a:pt x="0" y="442"/>
                </a:lnTo>
                <a:lnTo>
                  <a:pt x="4" y="448"/>
                </a:lnTo>
                <a:lnTo>
                  <a:pt x="12" y="448"/>
                </a:lnTo>
                <a:lnTo>
                  <a:pt x="20" y="446"/>
                </a:lnTo>
                <a:lnTo>
                  <a:pt x="128" y="382"/>
                </a:lnTo>
                <a:lnTo>
                  <a:pt x="128" y="382"/>
                </a:lnTo>
                <a:lnTo>
                  <a:pt x="138" y="380"/>
                </a:lnTo>
                <a:lnTo>
                  <a:pt x="146" y="380"/>
                </a:lnTo>
                <a:lnTo>
                  <a:pt x="154" y="384"/>
                </a:lnTo>
                <a:lnTo>
                  <a:pt x="160" y="392"/>
                </a:lnTo>
                <a:lnTo>
                  <a:pt x="290" y="614"/>
                </a:lnTo>
                <a:lnTo>
                  <a:pt x="290" y="614"/>
                </a:lnTo>
                <a:lnTo>
                  <a:pt x="296" y="620"/>
                </a:lnTo>
                <a:lnTo>
                  <a:pt x="304" y="624"/>
                </a:lnTo>
                <a:lnTo>
                  <a:pt x="314" y="626"/>
                </a:lnTo>
                <a:lnTo>
                  <a:pt x="322" y="622"/>
                </a:lnTo>
                <a:lnTo>
                  <a:pt x="400" y="576"/>
                </a:lnTo>
                <a:lnTo>
                  <a:pt x="400" y="576"/>
                </a:lnTo>
                <a:lnTo>
                  <a:pt x="408" y="570"/>
                </a:lnTo>
                <a:lnTo>
                  <a:pt x="412" y="562"/>
                </a:lnTo>
                <a:lnTo>
                  <a:pt x="412" y="554"/>
                </a:lnTo>
                <a:lnTo>
                  <a:pt x="410" y="544"/>
                </a:lnTo>
                <a:lnTo>
                  <a:pt x="280" y="322"/>
                </a:lnTo>
                <a:lnTo>
                  <a:pt x="280" y="322"/>
                </a:lnTo>
                <a:lnTo>
                  <a:pt x="278" y="314"/>
                </a:lnTo>
                <a:lnTo>
                  <a:pt x="278" y="304"/>
                </a:lnTo>
                <a:lnTo>
                  <a:pt x="282" y="296"/>
                </a:lnTo>
                <a:lnTo>
                  <a:pt x="290" y="290"/>
                </a:lnTo>
                <a:lnTo>
                  <a:pt x="398" y="2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9" name="Freeform 45">
            <a:extLst>
              <a:ext uri="{FF2B5EF4-FFF2-40B4-BE49-F238E27FC236}">
                <a16:creationId xmlns:a16="http://schemas.microsoft.com/office/drawing/2014/main" id="{12C48D2D-E1A1-7272-AFB1-BA371EF0AA58}"/>
              </a:ext>
            </a:extLst>
          </p:cNvPr>
          <p:cNvSpPr>
            <a:spLocks noEditPoints="1"/>
          </p:cNvSpPr>
          <p:nvPr/>
        </p:nvSpPr>
        <p:spPr bwMode="auto">
          <a:xfrm>
            <a:off x="5872643" y="2346023"/>
            <a:ext cx="383150" cy="268205"/>
          </a:xfrm>
          <a:custGeom>
            <a:avLst/>
            <a:gdLst>
              <a:gd name="T0" fmla="*/ 0 w 240"/>
              <a:gd name="T1" fmla="*/ 0 h 168"/>
              <a:gd name="T2" fmla="*/ 0 w 240"/>
              <a:gd name="T3" fmla="*/ 168 h 168"/>
              <a:gd name="T4" fmla="*/ 240 w 240"/>
              <a:gd name="T5" fmla="*/ 168 h 168"/>
              <a:gd name="T6" fmla="*/ 240 w 240"/>
              <a:gd name="T7" fmla="*/ 0 h 168"/>
              <a:gd name="T8" fmla="*/ 0 w 240"/>
              <a:gd name="T9" fmla="*/ 0 h 168"/>
              <a:gd name="T10" fmla="*/ 232 w 240"/>
              <a:gd name="T11" fmla="*/ 16 h 168"/>
              <a:gd name="T12" fmla="*/ 156 w 240"/>
              <a:gd name="T13" fmla="*/ 82 h 168"/>
              <a:gd name="T14" fmla="*/ 232 w 240"/>
              <a:gd name="T15" fmla="*/ 152 h 168"/>
              <a:gd name="T16" fmla="*/ 232 w 240"/>
              <a:gd name="T17" fmla="*/ 160 h 168"/>
              <a:gd name="T18" fmla="*/ 146 w 240"/>
              <a:gd name="T19" fmla="*/ 90 h 168"/>
              <a:gd name="T20" fmla="*/ 120 w 240"/>
              <a:gd name="T21" fmla="*/ 112 h 168"/>
              <a:gd name="T22" fmla="*/ 94 w 240"/>
              <a:gd name="T23" fmla="*/ 90 h 168"/>
              <a:gd name="T24" fmla="*/ 8 w 240"/>
              <a:gd name="T25" fmla="*/ 160 h 168"/>
              <a:gd name="T26" fmla="*/ 8 w 240"/>
              <a:gd name="T27" fmla="*/ 152 h 168"/>
              <a:gd name="T28" fmla="*/ 86 w 240"/>
              <a:gd name="T29" fmla="*/ 82 h 168"/>
              <a:gd name="T30" fmla="*/ 8 w 240"/>
              <a:gd name="T31" fmla="*/ 16 h 168"/>
              <a:gd name="T32" fmla="*/ 8 w 240"/>
              <a:gd name="T33" fmla="*/ 8 h 168"/>
              <a:gd name="T34" fmla="*/ 120 w 240"/>
              <a:gd name="T35" fmla="*/ 88 h 168"/>
              <a:gd name="T36" fmla="*/ 232 w 240"/>
              <a:gd name="T37" fmla="*/ 8 h 168"/>
              <a:gd name="T38" fmla="*/ 232 w 240"/>
              <a:gd name="T39" fmla="*/ 1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68">
                <a:moveTo>
                  <a:pt x="0" y="0"/>
                </a:moveTo>
                <a:lnTo>
                  <a:pt x="0" y="168"/>
                </a:lnTo>
                <a:lnTo>
                  <a:pt x="240" y="168"/>
                </a:lnTo>
                <a:lnTo>
                  <a:pt x="240" y="0"/>
                </a:lnTo>
                <a:lnTo>
                  <a:pt x="0" y="0"/>
                </a:lnTo>
                <a:close/>
                <a:moveTo>
                  <a:pt x="232" y="16"/>
                </a:moveTo>
                <a:lnTo>
                  <a:pt x="156" y="82"/>
                </a:lnTo>
                <a:lnTo>
                  <a:pt x="232" y="152"/>
                </a:lnTo>
                <a:lnTo>
                  <a:pt x="232" y="160"/>
                </a:lnTo>
                <a:lnTo>
                  <a:pt x="146" y="90"/>
                </a:lnTo>
                <a:lnTo>
                  <a:pt x="120" y="112"/>
                </a:lnTo>
                <a:lnTo>
                  <a:pt x="94" y="90"/>
                </a:lnTo>
                <a:lnTo>
                  <a:pt x="8" y="160"/>
                </a:lnTo>
                <a:lnTo>
                  <a:pt x="8" y="152"/>
                </a:lnTo>
                <a:lnTo>
                  <a:pt x="86" y="82"/>
                </a:lnTo>
                <a:lnTo>
                  <a:pt x="8" y="16"/>
                </a:lnTo>
                <a:lnTo>
                  <a:pt x="8" y="8"/>
                </a:lnTo>
                <a:lnTo>
                  <a:pt x="120" y="88"/>
                </a:lnTo>
                <a:lnTo>
                  <a:pt x="232" y="8"/>
                </a:lnTo>
                <a:lnTo>
                  <a:pt x="232"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 name="Freeform 46">
            <a:extLst>
              <a:ext uri="{FF2B5EF4-FFF2-40B4-BE49-F238E27FC236}">
                <a16:creationId xmlns:a16="http://schemas.microsoft.com/office/drawing/2014/main" id="{E1EEED71-D57C-A380-6C58-590906C87A51}"/>
              </a:ext>
            </a:extLst>
          </p:cNvPr>
          <p:cNvSpPr>
            <a:spLocks noEditPoints="1"/>
          </p:cNvSpPr>
          <p:nvPr/>
        </p:nvSpPr>
        <p:spPr bwMode="auto">
          <a:xfrm>
            <a:off x="5908608" y="4144640"/>
            <a:ext cx="329486" cy="423757"/>
          </a:xfrm>
          <a:custGeom>
            <a:avLst/>
            <a:gdLst>
              <a:gd name="T0" fmla="*/ 170 w 536"/>
              <a:gd name="T1" fmla="*/ 228 h 650"/>
              <a:gd name="T2" fmla="*/ 204 w 536"/>
              <a:gd name="T3" fmla="*/ 240 h 650"/>
              <a:gd name="T4" fmla="*/ 244 w 536"/>
              <a:gd name="T5" fmla="*/ 220 h 650"/>
              <a:gd name="T6" fmla="*/ 250 w 536"/>
              <a:gd name="T7" fmla="*/ 92 h 650"/>
              <a:gd name="T8" fmla="*/ 224 w 536"/>
              <a:gd name="T9" fmla="*/ 60 h 650"/>
              <a:gd name="T10" fmla="*/ 178 w 536"/>
              <a:gd name="T11" fmla="*/ 64 h 650"/>
              <a:gd name="T12" fmla="*/ 158 w 536"/>
              <a:gd name="T13" fmla="*/ 102 h 650"/>
              <a:gd name="T14" fmla="*/ 194 w 536"/>
              <a:gd name="T15" fmla="*/ 90 h 650"/>
              <a:gd name="T16" fmla="*/ 214 w 536"/>
              <a:gd name="T17" fmla="*/ 90 h 650"/>
              <a:gd name="T18" fmla="*/ 214 w 536"/>
              <a:gd name="T19" fmla="*/ 206 h 650"/>
              <a:gd name="T20" fmla="*/ 194 w 536"/>
              <a:gd name="T21" fmla="*/ 206 h 650"/>
              <a:gd name="T22" fmla="*/ 116 w 536"/>
              <a:gd name="T23" fmla="*/ 236 h 650"/>
              <a:gd name="T24" fmla="*/ 72 w 536"/>
              <a:gd name="T25" fmla="*/ 0 h 650"/>
              <a:gd name="T26" fmla="*/ 310 w 536"/>
              <a:gd name="T27" fmla="*/ 238 h 650"/>
              <a:gd name="T28" fmla="*/ 372 w 536"/>
              <a:gd name="T29" fmla="*/ 236 h 650"/>
              <a:gd name="T30" fmla="*/ 330 w 536"/>
              <a:gd name="T31" fmla="*/ 204 h 650"/>
              <a:gd name="T32" fmla="*/ 314 w 536"/>
              <a:gd name="T33" fmla="*/ 204 h 650"/>
              <a:gd name="T34" fmla="*/ 278 w 536"/>
              <a:gd name="T35" fmla="*/ 208 h 650"/>
              <a:gd name="T36" fmla="*/ 302 w 536"/>
              <a:gd name="T37" fmla="*/ 238 h 650"/>
              <a:gd name="T38" fmla="*/ 510 w 536"/>
              <a:gd name="T39" fmla="*/ 314 h 650"/>
              <a:gd name="T40" fmla="*/ 362 w 536"/>
              <a:gd name="T41" fmla="*/ 290 h 650"/>
              <a:gd name="T42" fmla="*/ 66 w 536"/>
              <a:gd name="T43" fmla="*/ 294 h 650"/>
              <a:gd name="T44" fmla="*/ 6 w 536"/>
              <a:gd name="T45" fmla="*/ 354 h 650"/>
              <a:gd name="T46" fmla="*/ 2 w 536"/>
              <a:gd name="T47" fmla="*/ 518 h 650"/>
              <a:gd name="T48" fmla="*/ 26 w 536"/>
              <a:gd name="T49" fmla="*/ 624 h 650"/>
              <a:gd name="T50" fmla="*/ 174 w 536"/>
              <a:gd name="T51" fmla="*/ 648 h 650"/>
              <a:gd name="T52" fmla="*/ 470 w 536"/>
              <a:gd name="T53" fmla="*/ 644 h 650"/>
              <a:gd name="T54" fmla="*/ 530 w 536"/>
              <a:gd name="T55" fmla="*/ 584 h 650"/>
              <a:gd name="T56" fmla="*/ 536 w 536"/>
              <a:gd name="T57" fmla="*/ 418 h 650"/>
              <a:gd name="T58" fmla="*/ 42 w 536"/>
              <a:gd name="T59" fmla="*/ 382 h 650"/>
              <a:gd name="T60" fmla="*/ 246 w 536"/>
              <a:gd name="T61" fmla="*/ 584 h 650"/>
              <a:gd name="T62" fmla="*/ 196 w 536"/>
              <a:gd name="T63" fmla="*/ 580 h 650"/>
              <a:gd name="T64" fmla="*/ 160 w 536"/>
              <a:gd name="T65" fmla="*/ 578 h 650"/>
              <a:gd name="T66" fmla="*/ 186 w 536"/>
              <a:gd name="T67" fmla="*/ 544 h 650"/>
              <a:gd name="T68" fmla="*/ 196 w 536"/>
              <a:gd name="T69" fmla="*/ 554 h 650"/>
              <a:gd name="T70" fmla="*/ 246 w 536"/>
              <a:gd name="T71" fmla="*/ 410 h 650"/>
              <a:gd name="T72" fmla="*/ 364 w 536"/>
              <a:gd name="T73" fmla="*/ 576 h 650"/>
              <a:gd name="T74" fmla="*/ 342 w 536"/>
              <a:gd name="T75" fmla="*/ 586 h 650"/>
              <a:gd name="T76" fmla="*/ 312 w 536"/>
              <a:gd name="T77" fmla="*/ 584 h 650"/>
              <a:gd name="T78" fmla="*/ 318 w 536"/>
              <a:gd name="T79" fmla="*/ 416 h 650"/>
              <a:gd name="T80" fmla="*/ 348 w 536"/>
              <a:gd name="T81" fmla="*/ 408 h 650"/>
              <a:gd name="T82" fmla="*/ 370 w 536"/>
              <a:gd name="T83" fmla="*/ 432 h 650"/>
              <a:gd name="T84" fmla="*/ 430 w 536"/>
              <a:gd name="T85" fmla="*/ 534 h 650"/>
              <a:gd name="T86" fmla="*/ 444 w 536"/>
              <a:gd name="T87" fmla="*/ 558 h 650"/>
              <a:gd name="T88" fmla="*/ 458 w 536"/>
              <a:gd name="T89" fmla="*/ 522 h 650"/>
              <a:gd name="T90" fmla="*/ 484 w 536"/>
              <a:gd name="T91" fmla="*/ 568 h 650"/>
              <a:gd name="T92" fmla="*/ 444 w 536"/>
              <a:gd name="T93" fmla="*/ 588 h 650"/>
              <a:gd name="T94" fmla="*/ 408 w 536"/>
              <a:gd name="T95" fmla="*/ 574 h 650"/>
              <a:gd name="T96" fmla="*/ 396 w 536"/>
              <a:gd name="T97" fmla="*/ 456 h 650"/>
              <a:gd name="T98" fmla="*/ 418 w 536"/>
              <a:gd name="T99" fmla="*/ 412 h 650"/>
              <a:gd name="T100" fmla="*/ 466 w 536"/>
              <a:gd name="T101" fmla="*/ 408 h 650"/>
              <a:gd name="T102" fmla="*/ 492 w 536"/>
              <a:gd name="T103" fmla="*/ 444 h 650"/>
              <a:gd name="T104" fmla="*/ 434 w 536"/>
              <a:gd name="T105" fmla="*/ 440 h 650"/>
              <a:gd name="T106" fmla="*/ 458 w 536"/>
              <a:gd name="T107" fmla="*/ 456 h 650"/>
              <a:gd name="T108" fmla="*/ 444 w 536"/>
              <a:gd name="T109" fmla="*/ 436 h 650"/>
              <a:gd name="T110" fmla="*/ 312 w 536"/>
              <a:gd name="T111" fmla="*/ 442 h 650"/>
              <a:gd name="T112" fmla="*/ 326 w 536"/>
              <a:gd name="T113" fmla="*/ 558 h 650"/>
              <a:gd name="T114" fmla="*/ 338 w 536"/>
              <a:gd name="T115" fmla="*/ 452 h 650"/>
              <a:gd name="T116" fmla="*/ 324 w 536"/>
              <a:gd name="T117" fmla="*/ 434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6" h="650">
                <a:moveTo>
                  <a:pt x="158" y="192"/>
                </a:moveTo>
                <a:lnTo>
                  <a:pt x="158" y="192"/>
                </a:lnTo>
                <a:lnTo>
                  <a:pt x="158" y="202"/>
                </a:lnTo>
                <a:lnTo>
                  <a:pt x="160" y="212"/>
                </a:lnTo>
                <a:lnTo>
                  <a:pt x="164" y="220"/>
                </a:lnTo>
                <a:lnTo>
                  <a:pt x="170" y="228"/>
                </a:lnTo>
                <a:lnTo>
                  <a:pt x="170" y="228"/>
                </a:lnTo>
                <a:lnTo>
                  <a:pt x="176" y="232"/>
                </a:lnTo>
                <a:lnTo>
                  <a:pt x="184" y="238"/>
                </a:lnTo>
                <a:lnTo>
                  <a:pt x="194" y="240"/>
                </a:lnTo>
                <a:lnTo>
                  <a:pt x="204" y="240"/>
                </a:lnTo>
                <a:lnTo>
                  <a:pt x="204" y="240"/>
                </a:lnTo>
                <a:lnTo>
                  <a:pt x="214" y="240"/>
                </a:lnTo>
                <a:lnTo>
                  <a:pt x="224" y="238"/>
                </a:lnTo>
                <a:lnTo>
                  <a:pt x="232" y="234"/>
                </a:lnTo>
                <a:lnTo>
                  <a:pt x="238" y="228"/>
                </a:lnTo>
                <a:lnTo>
                  <a:pt x="238" y="228"/>
                </a:lnTo>
                <a:lnTo>
                  <a:pt x="244" y="220"/>
                </a:lnTo>
                <a:lnTo>
                  <a:pt x="248" y="212"/>
                </a:lnTo>
                <a:lnTo>
                  <a:pt x="250" y="204"/>
                </a:lnTo>
                <a:lnTo>
                  <a:pt x="252" y="192"/>
                </a:lnTo>
                <a:lnTo>
                  <a:pt x="252" y="102"/>
                </a:lnTo>
                <a:lnTo>
                  <a:pt x="252" y="102"/>
                </a:lnTo>
                <a:lnTo>
                  <a:pt x="250" y="92"/>
                </a:lnTo>
                <a:lnTo>
                  <a:pt x="248" y="84"/>
                </a:lnTo>
                <a:lnTo>
                  <a:pt x="244" y="76"/>
                </a:lnTo>
                <a:lnTo>
                  <a:pt x="238" y="70"/>
                </a:lnTo>
                <a:lnTo>
                  <a:pt x="238" y="70"/>
                </a:lnTo>
                <a:lnTo>
                  <a:pt x="232" y="64"/>
                </a:lnTo>
                <a:lnTo>
                  <a:pt x="224" y="60"/>
                </a:lnTo>
                <a:lnTo>
                  <a:pt x="216" y="58"/>
                </a:lnTo>
                <a:lnTo>
                  <a:pt x="206" y="56"/>
                </a:lnTo>
                <a:lnTo>
                  <a:pt x="206" y="56"/>
                </a:lnTo>
                <a:lnTo>
                  <a:pt x="194" y="58"/>
                </a:lnTo>
                <a:lnTo>
                  <a:pt x="186" y="60"/>
                </a:lnTo>
                <a:lnTo>
                  <a:pt x="178" y="64"/>
                </a:lnTo>
                <a:lnTo>
                  <a:pt x="170" y="68"/>
                </a:lnTo>
                <a:lnTo>
                  <a:pt x="170" y="68"/>
                </a:lnTo>
                <a:lnTo>
                  <a:pt x="164" y="76"/>
                </a:lnTo>
                <a:lnTo>
                  <a:pt x="160" y="82"/>
                </a:lnTo>
                <a:lnTo>
                  <a:pt x="158" y="92"/>
                </a:lnTo>
                <a:lnTo>
                  <a:pt x="158" y="102"/>
                </a:lnTo>
                <a:lnTo>
                  <a:pt x="158" y="192"/>
                </a:lnTo>
                <a:close/>
                <a:moveTo>
                  <a:pt x="190" y="100"/>
                </a:moveTo>
                <a:lnTo>
                  <a:pt x="190" y="100"/>
                </a:lnTo>
                <a:lnTo>
                  <a:pt x="192" y="94"/>
                </a:lnTo>
                <a:lnTo>
                  <a:pt x="194" y="90"/>
                </a:lnTo>
                <a:lnTo>
                  <a:pt x="194" y="90"/>
                </a:lnTo>
                <a:lnTo>
                  <a:pt x="198" y="88"/>
                </a:lnTo>
                <a:lnTo>
                  <a:pt x="204" y="88"/>
                </a:lnTo>
                <a:lnTo>
                  <a:pt x="204" y="88"/>
                </a:lnTo>
                <a:lnTo>
                  <a:pt x="210" y="88"/>
                </a:lnTo>
                <a:lnTo>
                  <a:pt x="214" y="90"/>
                </a:lnTo>
                <a:lnTo>
                  <a:pt x="214" y="90"/>
                </a:lnTo>
                <a:lnTo>
                  <a:pt x="218" y="94"/>
                </a:lnTo>
                <a:lnTo>
                  <a:pt x="218" y="100"/>
                </a:lnTo>
                <a:lnTo>
                  <a:pt x="218" y="196"/>
                </a:lnTo>
                <a:lnTo>
                  <a:pt x="218" y="196"/>
                </a:lnTo>
                <a:lnTo>
                  <a:pt x="218" y="202"/>
                </a:lnTo>
                <a:lnTo>
                  <a:pt x="214" y="206"/>
                </a:lnTo>
                <a:lnTo>
                  <a:pt x="214" y="206"/>
                </a:lnTo>
                <a:lnTo>
                  <a:pt x="210" y="210"/>
                </a:lnTo>
                <a:lnTo>
                  <a:pt x="204" y="210"/>
                </a:lnTo>
                <a:lnTo>
                  <a:pt x="204" y="210"/>
                </a:lnTo>
                <a:lnTo>
                  <a:pt x="198" y="210"/>
                </a:lnTo>
                <a:lnTo>
                  <a:pt x="194" y="206"/>
                </a:lnTo>
                <a:lnTo>
                  <a:pt x="194" y="206"/>
                </a:lnTo>
                <a:lnTo>
                  <a:pt x="192" y="202"/>
                </a:lnTo>
                <a:lnTo>
                  <a:pt x="190" y="196"/>
                </a:lnTo>
                <a:lnTo>
                  <a:pt x="190" y="100"/>
                </a:lnTo>
                <a:close/>
                <a:moveTo>
                  <a:pt x="80" y="236"/>
                </a:moveTo>
                <a:lnTo>
                  <a:pt x="116" y="236"/>
                </a:lnTo>
                <a:lnTo>
                  <a:pt x="116" y="138"/>
                </a:lnTo>
                <a:lnTo>
                  <a:pt x="158" y="0"/>
                </a:lnTo>
                <a:lnTo>
                  <a:pt x="122" y="0"/>
                </a:lnTo>
                <a:lnTo>
                  <a:pt x="98" y="94"/>
                </a:lnTo>
                <a:lnTo>
                  <a:pt x="96" y="94"/>
                </a:lnTo>
                <a:lnTo>
                  <a:pt x="72" y="0"/>
                </a:lnTo>
                <a:lnTo>
                  <a:pt x="36" y="0"/>
                </a:lnTo>
                <a:lnTo>
                  <a:pt x="80" y="142"/>
                </a:lnTo>
                <a:lnTo>
                  <a:pt x="80" y="236"/>
                </a:lnTo>
                <a:close/>
                <a:moveTo>
                  <a:pt x="302" y="238"/>
                </a:moveTo>
                <a:lnTo>
                  <a:pt x="302" y="238"/>
                </a:lnTo>
                <a:lnTo>
                  <a:pt x="310" y="238"/>
                </a:lnTo>
                <a:lnTo>
                  <a:pt x="320" y="232"/>
                </a:lnTo>
                <a:lnTo>
                  <a:pt x="320" y="232"/>
                </a:lnTo>
                <a:lnTo>
                  <a:pt x="330" y="226"/>
                </a:lnTo>
                <a:lnTo>
                  <a:pt x="340" y="216"/>
                </a:lnTo>
                <a:lnTo>
                  <a:pt x="340" y="236"/>
                </a:lnTo>
                <a:lnTo>
                  <a:pt x="372" y="236"/>
                </a:lnTo>
                <a:lnTo>
                  <a:pt x="372" y="62"/>
                </a:lnTo>
                <a:lnTo>
                  <a:pt x="340" y="62"/>
                </a:lnTo>
                <a:lnTo>
                  <a:pt x="340" y="194"/>
                </a:lnTo>
                <a:lnTo>
                  <a:pt x="340" y="194"/>
                </a:lnTo>
                <a:lnTo>
                  <a:pt x="330" y="204"/>
                </a:lnTo>
                <a:lnTo>
                  <a:pt x="330" y="204"/>
                </a:lnTo>
                <a:lnTo>
                  <a:pt x="324" y="206"/>
                </a:lnTo>
                <a:lnTo>
                  <a:pt x="320" y="206"/>
                </a:lnTo>
                <a:lnTo>
                  <a:pt x="320" y="206"/>
                </a:lnTo>
                <a:lnTo>
                  <a:pt x="316" y="206"/>
                </a:lnTo>
                <a:lnTo>
                  <a:pt x="314" y="204"/>
                </a:lnTo>
                <a:lnTo>
                  <a:pt x="314" y="204"/>
                </a:lnTo>
                <a:lnTo>
                  <a:pt x="312" y="200"/>
                </a:lnTo>
                <a:lnTo>
                  <a:pt x="312" y="196"/>
                </a:lnTo>
                <a:lnTo>
                  <a:pt x="312" y="62"/>
                </a:lnTo>
                <a:lnTo>
                  <a:pt x="278" y="62"/>
                </a:lnTo>
                <a:lnTo>
                  <a:pt x="278" y="208"/>
                </a:lnTo>
                <a:lnTo>
                  <a:pt x="278" y="208"/>
                </a:lnTo>
                <a:lnTo>
                  <a:pt x="280" y="220"/>
                </a:lnTo>
                <a:lnTo>
                  <a:pt x="284" y="230"/>
                </a:lnTo>
                <a:lnTo>
                  <a:pt x="284" y="230"/>
                </a:lnTo>
                <a:lnTo>
                  <a:pt x="292" y="236"/>
                </a:lnTo>
                <a:lnTo>
                  <a:pt x="302" y="238"/>
                </a:lnTo>
                <a:lnTo>
                  <a:pt x="302" y="238"/>
                </a:lnTo>
                <a:close/>
                <a:moveTo>
                  <a:pt x="532" y="368"/>
                </a:moveTo>
                <a:lnTo>
                  <a:pt x="532" y="368"/>
                </a:lnTo>
                <a:lnTo>
                  <a:pt x="530" y="354"/>
                </a:lnTo>
                <a:lnTo>
                  <a:pt x="526" y="338"/>
                </a:lnTo>
                <a:lnTo>
                  <a:pt x="520" y="326"/>
                </a:lnTo>
                <a:lnTo>
                  <a:pt x="510" y="314"/>
                </a:lnTo>
                <a:lnTo>
                  <a:pt x="498" y="306"/>
                </a:lnTo>
                <a:lnTo>
                  <a:pt x="486" y="298"/>
                </a:lnTo>
                <a:lnTo>
                  <a:pt x="470" y="294"/>
                </a:lnTo>
                <a:lnTo>
                  <a:pt x="456" y="292"/>
                </a:lnTo>
                <a:lnTo>
                  <a:pt x="456" y="292"/>
                </a:lnTo>
                <a:lnTo>
                  <a:pt x="362" y="290"/>
                </a:lnTo>
                <a:lnTo>
                  <a:pt x="268" y="288"/>
                </a:lnTo>
                <a:lnTo>
                  <a:pt x="268" y="288"/>
                </a:lnTo>
                <a:lnTo>
                  <a:pt x="174" y="290"/>
                </a:lnTo>
                <a:lnTo>
                  <a:pt x="82" y="292"/>
                </a:lnTo>
                <a:lnTo>
                  <a:pt x="82" y="292"/>
                </a:lnTo>
                <a:lnTo>
                  <a:pt x="66" y="294"/>
                </a:lnTo>
                <a:lnTo>
                  <a:pt x="52" y="298"/>
                </a:lnTo>
                <a:lnTo>
                  <a:pt x="38" y="306"/>
                </a:lnTo>
                <a:lnTo>
                  <a:pt x="26" y="314"/>
                </a:lnTo>
                <a:lnTo>
                  <a:pt x="18" y="326"/>
                </a:lnTo>
                <a:lnTo>
                  <a:pt x="10" y="338"/>
                </a:lnTo>
                <a:lnTo>
                  <a:pt x="6" y="354"/>
                </a:lnTo>
                <a:lnTo>
                  <a:pt x="4" y="368"/>
                </a:lnTo>
                <a:lnTo>
                  <a:pt x="4" y="368"/>
                </a:lnTo>
                <a:lnTo>
                  <a:pt x="2" y="418"/>
                </a:lnTo>
                <a:lnTo>
                  <a:pt x="0" y="468"/>
                </a:lnTo>
                <a:lnTo>
                  <a:pt x="0" y="468"/>
                </a:lnTo>
                <a:lnTo>
                  <a:pt x="2" y="518"/>
                </a:lnTo>
                <a:lnTo>
                  <a:pt x="4" y="570"/>
                </a:lnTo>
                <a:lnTo>
                  <a:pt x="4" y="570"/>
                </a:lnTo>
                <a:lnTo>
                  <a:pt x="6" y="584"/>
                </a:lnTo>
                <a:lnTo>
                  <a:pt x="10" y="598"/>
                </a:lnTo>
                <a:lnTo>
                  <a:pt x="18" y="612"/>
                </a:lnTo>
                <a:lnTo>
                  <a:pt x="26" y="624"/>
                </a:lnTo>
                <a:lnTo>
                  <a:pt x="38" y="632"/>
                </a:lnTo>
                <a:lnTo>
                  <a:pt x="52" y="640"/>
                </a:lnTo>
                <a:lnTo>
                  <a:pt x="66" y="644"/>
                </a:lnTo>
                <a:lnTo>
                  <a:pt x="82" y="646"/>
                </a:lnTo>
                <a:lnTo>
                  <a:pt x="82" y="646"/>
                </a:lnTo>
                <a:lnTo>
                  <a:pt x="174" y="648"/>
                </a:lnTo>
                <a:lnTo>
                  <a:pt x="268" y="650"/>
                </a:lnTo>
                <a:lnTo>
                  <a:pt x="268" y="650"/>
                </a:lnTo>
                <a:lnTo>
                  <a:pt x="362" y="648"/>
                </a:lnTo>
                <a:lnTo>
                  <a:pt x="456" y="646"/>
                </a:lnTo>
                <a:lnTo>
                  <a:pt x="456" y="646"/>
                </a:lnTo>
                <a:lnTo>
                  <a:pt x="470" y="644"/>
                </a:lnTo>
                <a:lnTo>
                  <a:pt x="486" y="640"/>
                </a:lnTo>
                <a:lnTo>
                  <a:pt x="498" y="632"/>
                </a:lnTo>
                <a:lnTo>
                  <a:pt x="510" y="624"/>
                </a:lnTo>
                <a:lnTo>
                  <a:pt x="520" y="612"/>
                </a:lnTo>
                <a:lnTo>
                  <a:pt x="526" y="598"/>
                </a:lnTo>
                <a:lnTo>
                  <a:pt x="530" y="584"/>
                </a:lnTo>
                <a:lnTo>
                  <a:pt x="532" y="570"/>
                </a:lnTo>
                <a:lnTo>
                  <a:pt x="532" y="570"/>
                </a:lnTo>
                <a:lnTo>
                  <a:pt x="536" y="518"/>
                </a:lnTo>
                <a:lnTo>
                  <a:pt x="536" y="468"/>
                </a:lnTo>
                <a:lnTo>
                  <a:pt x="536" y="468"/>
                </a:lnTo>
                <a:lnTo>
                  <a:pt x="536" y="418"/>
                </a:lnTo>
                <a:lnTo>
                  <a:pt x="532" y="368"/>
                </a:lnTo>
                <a:lnTo>
                  <a:pt x="532" y="368"/>
                </a:lnTo>
                <a:close/>
                <a:moveTo>
                  <a:pt x="116" y="584"/>
                </a:moveTo>
                <a:lnTo>
                  <a:pt x="80" y="584"/>
                </a:lnTo>
                <a:lnTo>
                  <a:pt x="80" y="382"/>
                </a:lnTo>
                <a:lnTo>
                  <a:pt x="42" y="382"/>
                </a:lnTo>
                <a:lnTo>
                  <a:pt x="42" y="346"/>
                </a:lnTo>
                <a:lnTo>
                  <a:pt x="154" y="346"/>
                </a:lnTo>
                <a:lnTo>
                  <a:pt x="154" y="382"/>
                </a:lnTo>
                <a:lnTo>
                  <a:pt x="116" y="382"/>
                </a:lnTo>
                <a:lnTo>
                  <a:pt x="116" y="584"/>
                </a:lnTo>
                <a:close/>
                <a:moveTo>
                  <a:pt x="246" y="584"/>
                </a:moveTo>
                <a:lnTo>
                  <a:pt x="214" y="584"/>
                </a:lnTo>
                <a:lnTo>
                  <a:pt x="214" y="564"/>
                </a:lnTo>
                <a:lnTo>
                  <a:pt x="214" y="564"/>
                </a:lnTo>
                <a:lnTo>
                  <a:pt x="206" y="574"/>
                </a:lnTo>
                <a:lnTo>
                  <a:pt x="196" y="580"/>
                </a:lnTo>
                <a:lnTo>
                  <a:pt x="196" y="580"/>
                </a:lnTo>
                <a:lnTo>
                  <a:pt x="186" y="584"/>
                </a:lnTo>
                <a:lnTo>
                  <a:pt x="176" y="586"/>
                </a:lnTo>
                <a:lnTo>
                  <a:pt x="176" y="586"/>
                </a:lnTo>
                <a:lnTo>
                  <a:pt x="166" y="584"/>
                </a:lnTo>
                <a:lnTo>
                  <a:pt x="160" y="578"/>
                </a:lnTo>
                <a:lnTo>
                  <a:pt x="160" y="578"/>
                </a:lnTo>
                <a:lnTo>
                  <a:pt x="156" y="568"/>
                </a:lnTo>
                <a:lnTo>
                  <a:pt x="154" y="556"/>
                </a:lnTo>
                <a:lnTo>
                  <a:pt x="154" y="410"/>
                </a:lnTo>
                <a:lnTo>
                  <a:pt x="186" y="410"/>
                </a:lnTo>
                <a:lnTo>
                  <a:pt x="186" y="544"/>
                </a:lnTo>
                <a:lnTo>
                  <a:pt x="186" y="544"/>
                </a:lnTo>
                <a:lnTo>
                  <a:pt x="186" y="548"/>
                </a:lnTo>
                <a:lnTo>
                  <a:pt x="188" y="552"/>
                </a:lnTo>
                <a:lnTo>
                  <a:pt x="188" y="552"/>
                </a:lnTo>
                <a:lnTo>
                  <a:pt x="192" y="554"/>
                </a:lnTo>
                <a:lnTo>
                  <a:pt x="196" y="554"/>
                </a:lnTo>
                <a:lnTo>
                  <a:pt x="196" y="554"/>
                </a:lnTo>
                <a:lnTo>
                  <a:pt x="200" y="554"/>
                </a:lnTo>
                <a:lnTo>
                  <a:pt x="204" y="552"/>
                </a:lnTo>
                <a:lnTo>
                  <a:pt x="204" y="552"/>
                </a:lnTo>
                <a:lnTo>
                  <a:pt x="214" y="542"/>
                </a:lnTo>
                <a:lnTo>
                  <a:pt x="214" y="410"/>
                </a:lnTo>
                <a:lnTo>
                  <a:pt x="246" y="410"/>
                </a:lnTo>
                <a:lnTo>
                  <a:pt x="246" y="584"/>
                </a:lnTo>
                <a:close/>
                <a:moveTo>
                  <a:pt x="372" y="548"/>
                </a:moveTo>
                <a:lnTo>
                  <a:pt x="372" y="548"/>
                </a:lnTo>
                <a:lnTo>
                  <a:pt x="370" y="564"/>
                </a:lnTo>
                <a:lnTo>
                  <a:pt x="368" y="570"/>
                </a:lnTo>
                <a:lnTo>
                  <a:pt x="364" y="576"/>
                </a:lnTo>
                <a:lnTo>
                  <a:pt x="364" y="576"/>
                </a:lnTo>
                <a:lnTo>
                  <a:pt x="360" y="580"/>
                </a:lnTo>
                <a:lnTo>
                  <a:pt x="354" y="584"/>
                </a:lnTo>
                <a:lnTo>
                  <a:pt x="348" y="586"/>
                </a:lnTo>
                <a:lnTo>
                  <a:pt x="342" y="586"/>
                </a:lnTo>
                <a:lnTo>
                  <a:pt x="342" y="586"/>
                </a:lnTo>
                <a:lnTo>
                  <a:pt x="334" y="586"/>
                </a:lnTo>
                <a:lnTo>
                  <a:pt x="326" y="582"/>
                </a:lnTo>
                <a:lnTo>
                  <a:pt x="326" y="582"/>
                </a:lnTo>
                <a:lnTo>
                  <a:pt x="318" y="578"/>
                </a:lnTo>
                <a:lnTo>
                  <a:pt x="312" y="570"/>
                </a:lnTo>
                <a:lnTo>
                  <a:pt x="312" y="584"/>
                </a:lnTo>
                <a:lnTo>
                  <a:pt x="278" y="584"/>
                </a:lnTo>
                <a:lnTo>
                  <a:pt x="278" y="346"/>
                </a:lnTo>
                <a:lnTo>
                  <a:pt x="312" y="346"/>
                </a:lnTo>
                <a:lnTo>
                  <a:pt x="312" y="424"/>
                </a:lnTo>
                <a:lnTo>
                  <a:pt x="312" y="424"/>
                </a:lnTo>
                <a:lnTo>
                  <a:pt x="318" y="416"/>
                </a:lnTo>
                <a:lnTo>
                  <a:pt x="326" y="412"/>
                </a:lnTo>
                <a:lnTo>
                  <a:pt x="326" y="412"/>
                </a:lnTo>
                <a:lnTo>
                  <a:pt x="332" y="408"/>
                </a:lnTo>
                <a:lnTo>
                  <a:pt x="340" y="406"/>
                </a:lnTo>
                <a:lnTo>
                  <a:pt x="340" y="406"/>
                </a:lnTo>
                <a:lnTo>
                  <a:pt x="348" y="408"/>
                </a:lnTo>
                <a:lnTo>
                  <a:pt x="354" y="410"/>
                </a:lnTo>
                <a:lnTo>
                  <a:pt x="360" y="414"/>
                </a:lnTo>
                <a:lnTo>
                  <a:pt x="364" y="418"/>
                </a:lnTo>
                <a:lnTo>
                  <a:pt x="364" y="418"/>
                </a:lnTo>
                <a:lnTo>
                  <a:pt x="368" y="424"/>
                </a:lnTo>
                <a:lnTo>
                  <a:pt x="370" y="432"/>
                </a:lnTo>
                <a:lnTo>
                  <a:pt x="372" y="450"/>
                </a:lnTo>
                <a:lnTo>
                  <a:pt x="372" y="548"/>
                </a:lnTo>
                <a:close/>
                <a:moveTo>
                  <a:pt x="492" y="500"/>
                </a:moveTo>
                <a:lnTo>
                  <a:pt x="430" y="500"/>
                </a:lnTo>
                <a:lnTo>
                  <a:pt x="430" y="534"/>
                </a:lnTo>
                <a:lnTo>
                  <a:pt x="430" y="534"/>
                </a:lnTo>
                <a:lnTo>
                  <a:pt x="430" y="546"/>
                </a:lnTo>
                <a:lnTo>
                  <a:pt x="432" y="552"/>
                </a:lnTo>
                <a:lnTo>
                  <a:pt x="432" y="552"/>
                </a:lnTo>
                <a:lnTo>
                  <a:pt x="438" y="556"/>
                </a:lnTo>
                <a:lnTo>
                  <a:pt x="444" y="558"/>
                </a:lnTo>
                <a:lnTo>
                  <a:pt x="444" y="558"/>
                </a:lnTo>
                <a:lnTo>
                  <a:pt x="450" y="556"/>
                </a:lnTo>
                <a:lnTo>
                  <a:pt x="456" y="554"/>
                </a:lnTo>
                <a:lnTo>
                  <a:pt x="456" y="554"/>
                </a:lnTo>
                <a:lnTo>
                  <a:pt x="458" y="546"/>
                </a:lnTo>
                <a:lnTo>
                  <a:pt x="458" y="534"/>
                </a:lnTo>
                <a:lnTo>
                  <a:pt x="458" y="522"/>
                </a:lnTo>
                <a:lnTo>
                  <a:pt x="492" y="522"/>
                </a:lnTo>
                <a:lnTo>
                  <a:pt x="492" y="534"/>
                </a:lnTo>
                <a:lnTo>
                  <a:pt x="492" y="534"/>
                </a:lnTo>
                <a:lnTo>
                  <a:pt x="492" y="548"/>
                </a:lnTo>
                <a:lnTo>
                  <a:pt x="488" y="558"/>
                </a:lnTo>
                <a:lnTo>
                  <a:pt x="484" y="568"/>
                </a:lnTo>
                <a:lnTo>
                  <a:pt x="480" y="574"/>
                </a:lnTo>
                <a:lnTo>
                  <a:pt x="480" y="574"/>
                </a:lnTo>
                <a:lnTo>
                  <a:pt x="472" y="580"/>
                </a:lnTo>
                <a:lnTo>
                  <a:pt x="464" y="586"/>
                </a:lnTo>
                <a:lnTo>
                  <a:pt x="454" y="588"/>
                </a:lnTo>
                <a:lnTo>
                  <a:pt x="444" y="588"/>
                </a:lnTo>
                <a:lnTo>
                  <a:pt x="444" y="588"/>
                </a:lnTo>
                <a:lnTo>
                  <a:pt x="432" y="588"/>
                </a:lnTo>
                <a:lnTo>
                  <a:pt x="424" y="584"/>
                </a:lnTo>
                <a:lnTo>
                  <a:pt x="416" y="580"/>
                </a:lnTo>
                <a:lnTo>
                  <a:pt x="408" y="574"/>
                </a:lnTo>
                <a:lnTo>
                  <a:pt x="408" y="574"/>
                </a:lnTo>
                <a:lnTo>
                  <a:pt x="404" y="566"/>
                </a:lnTo>
                <a:lnTo>
                  <a:pt x="400" y="558"/>
                </a:lnTo>
                <a:lnTo>
                  <a:pt x="398" y="546"/>
                </a:lnTo>
                <a:lnTo>
                  <a:pt x="396" y="534"/>
                </a:lnTo>
                <a:lnTo>
                  <a:pt x="396" y="456"/>
                </a:lnTo>
                <a:lnTo>
                  <a:pt x="396" y="456"/>
                </a:lnTo>
                <a:lnTo>
                  <a:pt x="398" y="446"/>
                </a:lnTo>
                <a:lnTo>
                  <a:pt x="400" y="436"/>
                </a:lnTo>
                <a:lnTo>
                  <a:pt x="404" y="426"/>
                </a:lnTo>
                <a:lnTo>
                  <a:pt x="410" y="420"/>
                </a:lnTo>
                <a:lnTo>
                  <a:pt x="410" y="420"/>
                </a:lnTo>
                <a:lnTo>
                  <a:pt x="418" y="412"/>
                </a:lnTo>
                <a:lnTo>
                  <a:pt x="426" y="408"/>
                </a:lnTo>
                <a:lnTo>
                  <a:pt x="436" y="406"/>
                </a:lnTo>
                <a:lnTo>
                  <a:pt x="446" y="404"/>
                </a:lnTo>
                <a:lnTo>
                  <a:pt x="446" y="404"/>
                </a:lnTo>
                <a:lnTo>
                  <a:pt x="456" y="406"/>
                </a:lnTo>
                <a:lnTo>
                  <a:pt x="466" y="408"/>
                </a:lnTo>
                <a:lnTo>
                  <a:pt x="474" y="412"/>
                </a:lnTo>
                <a:lnTo>
                  <a:pt x="480" y="418"/>
                </a:lnTo>
                <a:lnTo>
                  <a:pt x="480" y="418"/>
                </a:lnTo>
                <a:lnTo>
                  <a:pt x="486" y="426"/>
                </a:lnTo>
                <a:lnTo>
                  <a:pt x="488" y="434"/>
                </a:lnTo>
                <a:lnTo>
                  <a:pt x="492" y="444"/>
                </a:lnTo>
                <a:lnTo>
                  <a:pt x="492" y="456"/>
                </a:lnTo>
                <a:lnTo>
                  <a:pt x="492" y="500"/>
                </a:lnTo>
                <a:close/>
                <a:moveTo>
                  <a:pt x="444" y="436"/>
                </a:moveTo>
                <a:lnTo>
                  <a:pt x="444" y="436"/>
                </a:lnTo>
                <a:lnTo>
                  <a:pt x="438" y="436"/>
                </a:lnTo>
                <a:lnTo>
                  <a:pt x="434" y="440"/>
                </a:lnTo>
                <a:lnTo>
                  <a:pt x="434" y="440"/>
                </a:lnTo>
                <a:lnTo>
                  <a:pt x="430" y="446"/>
                </a:lnTo>
                <a:lnTo>
                  <a:pt x="430" y="456"/>
                </a:lnTo>
                <a:lnTo>
                  <a:pt x="430" y="474"/>
                </a:lnTo>
                <a:lnTo>
                  <a:pt x="458" y="474"/>
                </a:lnTo>
                <a:lnTo>
                  <a:pt x="458" y="456"/>
                </a:lnTo>
                <a:lnTo>
                  <a:pt x="458" y="456"/>
                </a:lnTo>
                <a:lnTo>
                  <a:pt x="458" y="446"/>
                </a:lnTo>
                <a:lnTo>
                  <a:pt x="456" y="440"/>
                </a:lnTo>
                <a:lnTo>
                  <a:pt x="456" y="440"/>
                </a:lnTo>
                <a:lnTo>
                  <a:pt x="450" y="436"/>
                </a:lnTo>
                <a:lnTo>
                  <a:pt x="444" y="436"/>
                </a:lnTo>
                <a:lnTo>
                  <a:pt x="444" y="436"/>
                </a:lnTo>
                <a:close/>
                <a:moveTo>
                  <a:pt x="324" y="434"/>
                </a:moveTo>
                <a:lnTo>
                  <a:pt x="324" y="434"/>
                </a:lnTo>
                <a:lnTo>
                  <a:pt x="318" y="436"/>
                </a:lnTo>
                <a:lnTo>
                  <a:pt x="318" y="436"/>
                </a:lnTo>
                <a:lnTo>
                  <a:pt x="312" y="442"/>
                </a:lnTo>
                <a:lnTo>
                  <a:pt x="312" y="550"/>
                </a:lnTo>
                <a:lnTo>
                  <a:pt x="312" y="550"/>
                </a:lnTo>
                <a:lnTo>
                  <a:pt x="318" y="556"/>
                </a:lnTo>
                <a:lnTo>
                  <a:pt x="318" y="556"/>
                </a:lnTo>
                <a:lnTo>
                  <a:pt x="326" y="558"/>
                </a:lnTo>
                <a:lnTo>
                  <a:pt x="326" y="558"/>
                </a:lnTo>
                <a:lnTo>
                  <a:pt x="332" y="558"/>
                </a:lnTo>
                <a:lnTo>
                  <a:pt x="336" y="554"/>
                </a:lnTo>
                <a:lnTo>
                  <a:pt x="336" y="554"/>
                </a:lnTo>
                <a:lnTo>
                  <a:pt x="338" y="550"/>
                </a:lnTo>
                <a:lnTo>
                  <a:pt x="338" y="542"/>
                </a:lnTo>
                <a:lnTo>
                  <a:pt x="338" y="452"/>
                </a:lnTo>
                <a:lnTo>
                  <a:pt x="338" y="452"/>
                </a:lnTo>
                <a:lnTo>
                  <a:pt x="338" y="444"/>
                </a:lnTo>
                <a:lnTo>
                  <a:pt x="334" y="440"/>
                </a:lnTo>
                <a:lnTo>
                  <a:pt x="334" y="440"/>
                </a:lnTo>
                <a:lnTo>
                  <a:pt x="330" y="436"/>
                </a:lnTo>
                <a:lnTo>
                  <a:pt x="324" y="434"/>
                </a:lnTo>
                <a:lnTo>
                  <a:pt x="324" y="43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1" name="Freeform 47">
            <a:extLst>
              <a:ext uri="{FF2B5EF4-FFF2-40B4-BE49-F238E27FC236}">
                <a16:creationId xmlns:a16="http://schemas.microsoft.com/office/drawing/2014/main" id="{D4304856-2C85-8968-9EBC-FDC2480D2237}"/>
              </a:ext>
            </a:extLst>
          </p:cNvPr>
          <p:cNvSpPr>
            <a:spLocks noEditPoints="1"/>
          </p:cNvSpPr>
          <p:nvPr/>
        </p:nvSpPr>
        <p:spPr bwMode="auto">
          <a:xfrm>
            <a:off x="2882062" y="4130532"/>
            <a:ext cx="246007" cy="452427"/>
          </a:xfrm>
          <a:custGeom>
            <a:avLst/>
            <a:gdLst>
              <a:gd name="T0" fmla="*/ 36 w 348"/>
              <a:gd name="T1" fmla="*/ 0 h 640"/>
              <a:gd name="T2" fmla="*/ 28 w 348"/>
              <a:gd name="T3" fmla="*/ 0 h 640"/>
              <a:gd name="T4" fmla="*/ 16 w 348"/>
              <a:gd name="T5" fmla="*/ 6 h 640"/>
              <a:gd name="T6" fmla="*/ 6 w 348"/>
              <a:gd name="T7" fmla="*/ 14 h 640"/>
              <a:gd name="T8" fmla="*/ 0 w 348"/>
              <a:gd name="T9" fmla="*/ 28 h 640"/>
              <a:gd name="T10" fmla="*/ 0 w 348"/>
              <a:gd name="T11" fmla="*/ 604 h 640"/>
              <a:gd name="T12" fmla="*/ 0 w 348"/>
              <a:gd name="T13" fmla="*/ 612 h 640"/>
              <a:gd name="T14" fmla="*/ 6 w 348"/>
              <a:gd name="T15" fmla="*/ 624 h 640"/>
              <a:gd name="T16" fmla="*/ 16 w 348"/>
              <a:gd name="T17" fmla="*/ 634 h 640"/>
              <a:gd name="T18" fmla="*/ 28 w 348"/>
              <a:gd name="T19" fmla="*/ 638 h 640"/>
              <a:gd name="T20" fmla="*/ 312 w 348"/>
              <a:gd name="T21" fmla="*/ 640 h 640"/>
              <a:gd name="T22" fmla="*/ 320 w 348"/>
              <a:gd name="T23" fmla="*/ 638 h 640"/>
              <a:gd name="T24" fmla="*/ 332 w 348"/>
              <a:gd name="T25" fmla="*/ 634 h 640"/>
              <a:gd name="T26" fmla="*/ 342 w 348"/>
              <a:gd name="T27" fmla="*/ 624 h 640"/>
              <a:gd name="T28" fmla="*/ 346 w 348"/>
              <a:gd name="T29" fmla="*/ 612 h 640"/>
              <a:gd name="T30" fmla="*/ 348 w 348"/>
              <a:gd name="T31" fmla="*/ 34 h 640"/>
              <a:gd name="T32" fmla="*/ 346 w 348"/>
              <a:gd name="T33" fmla="*/ 28 h 640"/>
              <a:gd name="T34" fmla="*/ 342 w 348"/>
              <a:gd name="T35" fmla="*/ 14 h 640"/>
              <a:gd name="T36" fmla="*/ 332 w 348"/>
              <a:gd name="T37" fmla="*/ 6 h 640"/>
              <a:gd name="T38" fmla="*/ 320 w 348"/>
              <a:gd name="T39" fmla="*/ 0 h 640"/>
              <a:gd name="T40" fmla="*/ 312 w 348"/>
              <a:gd name="T41" fmla="*/ 0 h 640"/>
              <a:gd name="T42" fmla="*/ 218 w 348"/>
              <a:gd name="T43" fmla="*/ 34 h 640"/>
              <a:gd name="T44" fmla="*/ 222 w 348"/>
              <a:gd name="T45" fmla="*/ 34 h 640"/>
              <a:gd name="T46" fmla="*/ 228 w 348"/>
              <a:gd name="T47" fmla="*/ 40 h 640"/>
              <a:gd name="T48" fmla="*/ 228 w 348"/>
              <a:gd name="T49" fmla="*/ 44 h 640"/>
              <a:gd name="T50" fmla="*/ 224 w 348"/>
              <a:gd name="T51" fmla="*/ 50 h 640"/>
              <a:gd name="T52" fmla="*/ 218 w 348"/>
              <a:gd name="T53" fmla="*/ 54 h 640"/>
              <a:gd name="T54" fmla="*/ 130 w 348"/>
              <a:gd name="T55" fmla="*/ 54 h 640"/>
              <a:gd name="T56" fmla="*/ 122 w 348"/>
              <a:gd name="T57" fmla="*/ 50 h 640"/>
              <a:gd name="T58" fmla="*/ 120 w 348"/>
              <a:gd name="T59" fmla="*/ 44 h 640"/>
              <a:gd name="T60" fmla="*/ 120 w 348"/>
              <a:gd name="T61" fmla="*/ 40 h 640"/>
              <a:gd name="T62" fmla="*/ 126 w 348"/>
              <a:gd name="T63" fmla="*/ 34 h 640"/>
              <a:gd name="T64" fmla="*/ 130 w 348"/>
              <a:gd name="T65" fmla="*/ 34 h 640"/>
              <a:gd name="T66" fmla="*/ 174 w 348"/>
              <a:gd name="T67" fmla="*/ 624 h 640"/>
              <a:gd name="T68" fmla="*/ 162 w 348"/>
              <a:gd name="T69" fmla="*/ 622 h 640"/>
              <a:gd name="T70" fmla="*/ 146 w 348"/>
              <a:gd name="T71" fmla="*/ 606 h 640"/>
              <a:gd name="T72" fmla="*/ 144 w 348"/>
              <a:gd name="T73" fmla="*/ 594 h 640"/>
              <a:gd name="T74" fmla="*/ 144 w 348"/>
              <a:gd name="T75" fmla="*/ 588 h 640"/>
              <a:gd name="T76" fmla="*/ 152 w 348"/>
              <a:gd name="T77" fmla="*/ 572 h 640"/>
              <a:gd name="T78" fmla="*/ 168 w 348"/>
              <a:gd name="T79" fmla="*/ 564 h 640"/>
              <a:gd name="T80" fmla="*/ 174 w 348"/>
              <a:gd name="T81" fmla="*/ 564 h 640"/>
              <a:gd name="T82" fmla="*/ 186 w 348"/>
              <a:gd name="T83" fmla="*/ 566 h 640"/>
              <a:gd name="T84" fmla="*/ 202 w 348"/>
              <a:gd name="T85" fmla="*/ 582 h 640"/>
              <a:gd name="T86" fmla="*/ 204 w 348"/>
              <a:gd name="T87" fmla="*/ 594 h 640"/>
              <a:gd name="T88" fmla="*/ 204 w 348"/>
              <a:gd name="T89" fmla="*/ 600 h 640"/>
              <a:gd name="T90" fmla="*/ 194 w 348"/>
              <a:gd name="T91" fmla="*/ 616 h 640"/>
              <a:gd name="T92" fmla="*/ 180 w 348"/>
              <a:gd name="T93" fmla="*/ 624 h 640"/>
              <a:gd name="T94" fmla="*/ 174 w 348"/>
              <a:gd name="T95" fmla="*/ 624 h 640"/>
              <a:gd name="T96" fmla="*/ 18 w 348"/>
              <a:gd name="T97" fmla="*/ 552 h 640"/>
              <a:gd name="T98" fmla="*/ 330 w 348"/>
              <a:gd name="T99" fmla="*/ 88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8" h="640">
                <a:moveTo>
                  <a:pt x="312" y="0"/>
                </a:moveTo>
                <a:lnTo>
                  <a:pt x="36" y="0"/>
                </a:lnTo>
                <a:lnTo>
                  <a:pt x="36" y="0"/>
                </a:lnTo>
                <a:lnTo>
                  <a:pt x="28" y="0"/>
                </a:lnTo>
                <a:lnTo>
                  <a:pt x="22" y="2"/>
                </a:lnTo>
                <a:lnTo>
                  <a:pt x="16" y="6"/>
                </a:lnTo>
                <a:lnTo>
                  <a:pt x="10" y="10"/>
                </a:lnTo>
                <a:lnTo>
                  <a:pt x="6" y="14"/>
                </a:lnTo>
                <a:lnTo>
                  <a:pt x="2" y="20"/>
                </a:lnTo>
                <a:lnTo>
                  <a:pt x="0" y="28"/>
                </a:lnTo>
                <a:lnTo>
                  <a:pt x="0" y="34"/>
                </a:lnTo>
                <a:lnTo>
                  <a:pt x="0" y="604"/>
                </a:lnTo>
                <a:lnTo>
                  <a:pt x="0" y="604"/>
                </a:lnTo>
                <a:lnTo>
                  <a:pt x="0" y="612"/>
                </a:lnTo>
                <a:lnTo>
                  <a:pt x="2" y="618"/>
                </a:lnTo>
                <a:lnTo>
                  <a:pt x="6" y="624"/>
                </a:lnTo>
                <a:lnTo>
                  <a:pt x="10" y="628"/>
                </a:lnTo>
                <a:lnTo>
                  <a:pt x="16" y="634"/>
                </a:lnTo>
                <a:lnTo>
                  <a:pt x="22" y="636"/>
                </a:lnTo>
                <a:lnTo>
                  <a:pt x="28" y="638"/>
                </a:lnTo>
                <a:lnTo>
                  <a:pt x="36" y="640"/>
                </a:lnTo>
                <a:lnTo>
                  <a:pt x="312" y="640"/>
                </a:lnTo>
                <a:lnTo>
                  <a:pt x="312" y="640"/>
                </a:lnTo>
                <a:lnTo>
                  <a:pt x="320" y="638"/>
                </a:lnTo>
                <a:lnTo>
                  <a:pt x="326" y="636"/>
                </a:lnTo>
                <a:lnTo>
                  <a:pt x="332" y="634"/>
                </a:lnTo>
                <a:lnTo>
                  <a:pt x="338" y="628"/>
                </a:lnTo>
                <a:lnTo>
                  <a:pt x="342" y="624"/>
                </a:lnTo>
                <a:lnTo>
                  <a:pt x="344" y="618"/>
                </a:lnTo>
                <a:lnTo>
                  <a:pt x="346" y="612"/>
                </a:lnTo>
                <a:lnTo>
                  <a:pt x="348" y="604"/>
                </a:lnTo>
                <a:lnTo>
                  <a:pt x="348" y="34"/>
                </a:lnTo>
                <a:lnTo>
                  <a:pt x="348" y="34"/>
                </a:lnTo>
                <a:lnTo>
                  <a:pt x="346" y="28"/>
                </a:lnTo>
                <a:lnTo>
                  <a:pt x="344" y="20"/>
                </a:lnTo>
                <a:lnTo>
                  <a:pt x="342" y="14"/>
                </a:lnTo>
                <a:lnTo>
                  <a:pt x="338" y="10"/>
                </a:lnTo>
                <a:lnTo>
                  <a:pt x="332" y="6"/>
                </a:lnTo>
                <a:lnTo>
                  <a:pt x="326" y="2"/>
                </a:lnTo>
                <a:lnTo>
                  <a:pt x="320" y="0"/>
                </a:lnTo>
                <a:lnTo>
                  <a:pt x="312" y="0"/>
                </a:lnTo>
                <a:lnTo>
                  <a:pt x="312" y="0"/>
                </a:lnTo>
                <a:close/>
                <a:moveTo>
                  <a:pt x="130" y="34"/>
                </a:moveTo>
                <a:lnTo>
                  <a:pt x="218" y="34"/>
                </a:lnTo>
                <a:lnTo>
                  <a:pt x="218" y="34"/>
                </a:lnTo>
                <a:lnTo>
                  <a:pt x="222" y="34"/>
                </a:lnTo>
                <a:lnTo>
                  <a:pt x="224" y="36"/>
                </a:lnTo>
                <a:lnTo>
                  <a:pt x="228" y="40"/>
                </a:lnTo>
                <a:lnTo>
                  <a:pt x="228" y="44"/>
                </a:lnTo>
                <a:lnTo>
                  <a:pt x="228" y="44"/>
                </a:lnTo>
                <a:lnTo>
                  <a:pt x="228" y="48"/>
                </a:lnTo>
                <a:lnTo>
                  <a:pt x="224" y="50"/>
                </a:lnTo>
                <a:lnTo>
                  <a:pt x="222" y="54"/>
                </a:lnTo>
                <a:lnTo>
                  <a:pt x="218" y="54"/>
                </a:lnTo>
                <a:lnTo>
                  <a:pt x="130" y="54"/>
                </a:lnTo>
                <a:lnTo>
                  <a:pt x="130" y="54"/>
                </a:lnTo>
                <a:lnTo>
                  <a:pt x="126" y="54"/>
                </a:lnTo>
                <a:lnTo>
                  <a:pt x="122" y="50"/>
                </a:lnTo>
                <a:lnTo>
                  <a:pt x="120" y="48"/>
                </a:lnTo>
                <a:lnTo>
                  <a:pt x="120" y="44"/>
                </a:lnTo>
                <a:lnTo>
                  <a:pt x="120" y="44"/>
                </a:lnTo>
                <a:lnTo>
                  <a:pt x="120" y="40"/>
                </a:lnTo>
                <a:lnTo>
                  <a:pt x="122" y="36"/>
                </a:lnTo>
                <a:lnTo>
                  <a:pt x="126" y="34"/>
                </a:lnTo>
                <a:lnTo>
                  <a:pt x="130" y="34"/>
                </a:lnTo>
                <a:lnTo>
                  <a:pt x="130" y="34"/>
                </a:lnTo>
                <a:close/>
                <a:moveTo>
                  <a:pt x="174" y="624"/>
                </a:moveTo>
                <a:lnTo>
                  <a:pt x="174" y="624"/>
                </a:lnTo>
                <a:lnTo>
                  <a:pt x="168" y="624"/>
                </a:lnTo>
                <a:lnTo>
                  <a:pt x="162" y="622"/>
                </a:lnTo>
                <a:lnTo>
                  <a:pt x="152" y="616"/>
                </a:lnTo>
                <a:lnTo>
                  <a:pt x="146" y="606"/>
                </a:lnTo>
                <a:lnTo>
                  <a:pt x="144" y="600"/>
                </a:lnTo>
                <a:lnTo>
                  <a:pt x="144" y="594"/>
                </a:lnTo>
                <a:lnTo>
                  <a:pt x="144" y="594"/>
                </a:lnTo>
                <a:lnTo>
                  <a:pt x="144" y="588"/>
                </a:lnTo>
                <a:lnTo>
                  <a:pt x="146" y="582"/>
                </a:lnTo>
                <a:lnTo>
                  <a:pt x="152" y="572"/>
                </a:lnTo>
                <a:lnTo>
                  <a:pt x="162" y="566"/>
                </a:lnTo>
                <a:lnTo>
                  <a:pt x="168" y="564"/>
                </a:lnTo>
                <a:lnTo>
                  <a:pt x="174" y="564"/>
                </a:lnTo>
                <a:lnTo>
                  <a:pt x="174" y="564"/>
                </a:lnTo>
                <a:lnTo>
                  <a:pt x="180" y="564"/>
                </a:lnTo>
                <a:lnTo>
                  <a:pt x="186" y="566"/>
                </a:lnTo>
                <a:lnTo>
                  <a:pt x="194" y="572"/>
                </a:lnTo>
                <a:lnTo>
                  <a:pt x="202" y="582"/>
                </a:lnTo>
                <a:lnTo>
                  <a:pt x="204" y="588"/>
                </a:lnTo>
                <a:lnTo>
                  <a:pt x="204" y="594"/>
                </a:lnTo>
                <a:lnTo>
                  <a:pt x="204" y="594"/>
                </a:lnTo>
                <a:lnTo>
                  <a:pt x="204" y="600"/>
                </a:lnTo>
                <a:lnTo>
                  <a:pt x="202" y="606"/>
                </a:lnTo>
                <a:lnTo>
                  <a:pt x="194" y="616"/>
                </a:lnTo>
                <a:lnTo>
                  <a:pt x="186" y="622"/>
                </a:lnTo>
                <a:lnTo>
                  <a:pt x="180" y="624"/>
                </a:lnTo>
                <a:lnTo>
                  <a:pt x="174" y="624"/>
                </a:lnTo>
                <a:lnTo>
                  <a:pt x="174" y="624"/>
                </a:lnTo>
                <a:close/>
                <a:moveTo>
                  <a:pt x="330" y="552"/>
                </a:moveTo>
                <a:lnTo>
                  <a:pt x="18" y="552"/>
                </a:lnTo>
                <a:lnTo>
                  <a:pt x="18" y="88"/>
                </a:lnTo>
                <a:lnTo>
                  <a:pt x="330" y="88"/>
                </a:lnTo>
                <a:lnTo>
                  <a:pt x="330" y="5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 name="Rectangle 41">
            <a:extLst>
              <a:ext uri="{FF2B5EF4-FFF2-40B4-BE49-F238E27FC236}">
                <a16:creationId xmlns:a16="http://schemas.microsoft.com/office/drawing/2014/main" id="{968CBBCE-0AF5-4D80-627E-7CB282B63530}"/>
              </a:ext>
            </a:extLst>
          </p:cNvPr>
          <p:cNvSpPr/>
          <p:nvPr/>
        </p:nvSpPr>
        <p:spPr>
          <a:xfrm>
            <a:off x="0" y="6373368"/>
            <a:ext cx="12192000" cy="484631"/>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descr="A logo of a mountain with text&#10;&#10;Description automatically generated">
            <a:extLst>
              <a:ext uri="{FF2B5EF4-FFF2-40B4-BE49-F238E27FC236}">
                <a16:creationId xmlns:a16="http://schemas.microsoft.com/office/drawing/2014/main" id="{8B871E77-B97C-6867-F9EE-4BB48CFA9C16}"/>
              </a:ext>
            </a:extLst>
          </p:cNvPr>
          <p:cNvPicPr>
            <a:picLocks noChangeAspect="1"/>
          </p:cNvPicPr>
          <p:nvPr/>
        </p:nvPicPr>
        <p:blipFill>
          <a:blip r:embed="rId6"/>
          <a:stretch>
            <a:fillRect/>
          </a:stretch>
        </p:blipFill>
        <p:spPr>
          <a:xfrm>
            <a:off x="10511654" y="5560065"/>
            <a:ext cx="1380308" cy="579921"/>
          </a:xfrm>
          <a:prstGeom prst="rect">
            <a:avLst/>
          </a:prstGeom>
        </p:spPr>
      </p:pic>
      <p:sp>
        <p:nvSpPr>
          <p:cNvPr id="49" name="TextBox 48">
            <a:extLst>
              <a:ext uri="{FF2B5EF4-FFF2-40B4-BE49-F238E27FC236}">
                <a16:creationId xmlns:a16="http://schemas.microsoft.com/office/drawing/2014/main" id="{9FDFD9C0-0842-32E3-9A24-35AD70B69BC8}"/>
              </a:ext>
            </a:extLst>
          </p:cNvPr>
          <p:cNvSpPr txBox="1"/>
          <p:nvPr userDrawn="1"/>
        </p:nvSpPr>
        <p:spPr>
          <a:xfrm>
            <a:off x="380127" y="290875"/>
            <a:ext cx="11751332" cy="646331"/>
          </a:xfrm>
          <a:prstGeom prst="rect">
            <a:avLst/>
          </a:prstGeom>
          <a:noFill/>
        </p:spPr>
        <p:txBody>
          <a:bodyPr wrap="square" rtlCol="0">
            <a:spAutoFit/>
          </a:bodyPr>
          <a:lstStyle/>
          <a:p>
            <a:pPr algn="l"/>
            <a:r>
              <a:rPr lang="en-US" sz="3600" b="0" dirty="0">
                <a:latin typeface="Franklin Gothic Demi" panose="020B0703020102020204" pitchFamily="34" charset="0"/>
              </a:rPr>
              <a:t>Contact Us</a:t>
            </a:r>
          </a:p>
        </p:txBody>
      </p:sp>
      <p:sp>
        <p:nvSpPr>
          <p:cNvPr id="53" name="Text Placeholder 52">
            <a:extLst>
              <a:ext uri="{FF2B5EF4-FFF2-40B4-BE49-F238E27FC236}">
                <a16:creationId xmlns:a16="http://schemas.microsoft.com/office/drawing/2014/main" id="{448320CB-01F3-0090-7B2A-AFA706ED1A89}"/>
              </a:ext>
            </a:extLst>
          </p:cNvPr>
          <p:cNvSpPr>
            <a:spLocks noGrp="1"/>
          </p:cNvSpPr>
          <p:nvPr>
            <p:ph type="body" sz="quarter" idx="11" hasCustomPrompt="1"/>
          </p:nvPr>
        </p:nvSpPr>
        <p:spPr>
          <a:xfrm>
            <a:off x="6430782" y="2532494"/>
            <a:ext cx="4782650" cy="382609"/>
          </a:xfrm>
        </p:spPr>
        <p:txBody>
          <a:bodyPr>
            <a:normAutofit/>
          </a:bodyPr>
          <a:lstStyle>
            <a:lvl1pPr marL="0" indent="0">
              <a:buNone/>
              <a:defRPr sz="1800">
                <a:solidFill>
                  <a:schemeClr val="tx2">
                    <a:lumMod val="75000"/>
                    <a:lumOff val="25000"/>
                  </a:schemeClr>
                </a:solidFill>
                <a:latin typeface="+mn-lt"/>
              </a:defRPr>
            </a:lvl1pPr>
          </a:lstStyle>
          <a:p>
            <a:pPr lvl="0"/>
            <a:r>
              <a:rPr lang="en-US" dirty="0"/>
              <a:t>name@agr.wa.gov</a:t>
            </a:r>
          </a:p>
        </p:txBody>
      </p:sp>
      <p:pic>
        <p:nvPicPr>
          <p:cNvPr id="8" name="Picture 7" descr="A white x on a black background&#10;&#10;Description automatically generated">
            <a:extLst>
              <a:ext uri="{FF2B5EF4-FFF2-40B4-BE49-F238E27FC236}">
                <a16:creationId xmlns:a16="http://schemas.microsoft.com/office/drawing/2014/main" id="{5442D7FD-E6D3-1DB5-4FEF-264063AAB9EC}"/>
              </a:ext>
            </a:extLst>
          </p:cNvPr>
          <p:cNvPicPr>
            <a:picLocks noChangeAspect="1"/>
          </p:cNvPicPr>
          <p:nvPr userDrawn="1"/>
        </p:nvPicPr>
        <p:blipFill>
          <a:blip r:embed="rId7"/>
          <a:stretch>
            <a:fillRect/>
          </a:stretch>
        </p:blipFill>
        <p:spPr>
          <a:xfrm>
            <a:off x="2857493" y="3247324"/>
            <a:ext cx="352596" cy="360382"/>
          </a:xfrm>
          <a:prstGeom prst="rect">
            <a:avLst/>
          </a:prstGeom>
        </p:spPr>
      </p:pic>
    </p:spTree>
    <p:extLst>
      <p:ext uri="{BB962C8B-B14F-4D97-AF65-F5344CB8AC3E}">
        <p14:creationId xmlns:p14="http://schemas.microsoft.com/office/powerpoint/2010/main" val="18740022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act Us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9DADD-EA73-336B-2070-2C565E4116BD}"/>
              </a:ext>
            </a:extLst>
          </p:cNvPr>
          <p:cNvSpPr>
            <a:spLocks noGrp="1"/>
          </p:cNvSpPr>
          <p:nvPr>
            <p:ph type="title" hasCustomPrompt="1"/>
          </p:nvPr>
        </p:nvSpPr>
        <p:spPr>
          <a:xfrm>
            <a:off x="4624251" y="260351"/>
            <a:ext cx="7267711" cy="758824"/>
          </a:xfrm>
        </p:spPr>
        <p:txBody>
          <a:bodyPr/>
          <a:lstStyle>
            <a:lvl1pPr>
              <a:defRPr/>
            </a:lvl1pPr>
          </a:lstStyle>
          <a:p>
            <a:r>
              <a:rPr lang="en-US" dirty="0"/>
              <a:t>Contact Us</a:t>
            </a:r>
          </a:p>
        </p:txBody>
      </p:sp>
      <p:sp>
        <p:nvSpPr>
          <p:cNvPr id="6" name="Picture Placeholder 5">
            <a:extLst>
              <a:ext uri="{FF2B5EF4-FFF2-40B4-BE49-F238E27FC236}">
                <a16:creationId xmlns:a16="http://schemas.microsoft.com/office/drawing/2014/main" id="{A9941720-7183-7945-80FC-1E58D1E8548B}"/>
              </a:ext>
            </a:extLst>
          </p:cNvPr>
          <p:cNvSpPr>
            <a:spLocks noGrp="1"/>
          </p:cNvSpPr>
          <p:nvPr>
            <p:ph type="pic" sz="quarter" idx="11"/>
          </p:nvPr>
        </p:nvSpPr>
        <p:spPr>
          <a:xfrm>
            <a:off x="0" y="0"/>
            <a:ext cx="4546600" cy="6858000"/>
          </a:xfrm>
        </p:spPr>
        <p:txBody>
          <a:bodyPr/>
          <a:lstStyle/>
          <a:p>
            <a:endParaRPr lang="en-US" dirty="0"/>
          </a:p>
        </p:txBody>
      </p:sp>
      <p:sp>
        <p:nvSpPr>
          <p:cNvPr id="8" name="Text Placeholder 7">
            <a:extLst>
              <a:ext uri="{FF2B5EF4-FFF2-40B4-BE49-F238E27FC236}">
                <a16:creationId xmlns:a16="http://schemas.microsoft.com/office/drawing/2014/main" id="{B3F1BBBB-18FF-C477-7C4A-EBFDB8EC0000}"/>
              </a:ext>
            </a:extLst>
          </p:cNvPr>
          <p:cNvSpPr>
            <a:spLocks noGrp="1"/>
          </p:cNvSpPr>
          <p:nvPr>
            <p:ph type="body" sz="quarter" idx="12"/>
          </p:nvPr>
        </p:nvSpPr>
        <p:spPr>
          <a:xfrm>
            <a:off x="4624251" y="1271587"/>
            <a:ext cx="7267712" cy="4584125"/>
          </a:xfrm>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id="{4179593D-D96E-D8BE-541F-7B2681949C9A}"/>
              </a:ext>
            </a:extLst>
          </p:cNvPr>
          <p:cNvSpPr/>
          <p:nvPr userDrawn="1"/>
        </p:nvSpPr>
        <p:spPr>
          <a:xfrm>
            <a:off x="11138263" y="6435634"/>
            <a:ext cx="1053737" cy="42236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go of a mountain with text&#10;&#10;Description automatically generated">
            <a:extLst>
              <a:ext uri="{FF2B5EF4-FFF2-40B4-BE49-F238E27FC236}">
                <a16:creationId xmlns:a16="http://schemas.microsoft.com/office/drawing/2014/main" id="{4BA89D0D-C391-02E5-C879-50D5B9B9CBB2}"/>
              </a:ext>
            </a:extLst>
          </p:cNvPr>
          <p:cNvPicPr>
            <a:picLocks noChangeAspect="1"/>
          </p:cNvPicPr>
          <p:nvPr userDrawn="1"/>
        </p:nvPicPr>
        <p:blipFill>
          <a:blip r:embed="rId2"/>
          <a:stretch>
            <a:fillRect/>
          </a:stretch>
        </p:blipFill>
        <p:spPr>
          <a:xfrm>
            <a:off x="10581322" y="6066896"/>
            <a:ext cx="1380308" cy="579921"/>
          </a:xfrm>
          <a:prstGeom prst="rect">
            <a:avLst/>
          </a:prstGeom>
        </p:spPr>
      </p:pic>
    </p:spTree>
    <p:extLst>
      <p:ext uri="{BB962C8B-B14F-4D97-AF65-F5344CB8AC3E}">
        <p14:creationId xmlns:p14="http://schemas.microsoft.com/office/powerpoint/2010/main" val="13706745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271D0-E966-6A33-C1B1-7015D44B97C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9FCCC06-54B4-CBFF-1EB2-B98ECFC448B0}"/>
              </a:ext>
            </a:extLst>
          </p:cNvPr>
          <p:cNvSpPr>
            <a:spLocks noGrp="1"/>
          </p:cNvSpPr>
          <p:nvPr>
            <p:ph type="sldNum" sz="quarter" idx="10"/>
          </p:nvPr>
        </p:nvSpPr>
        <p:spPr/>
        <p:txBody>
          <a:bodyPr/>
          <a:lstStyle/>
          <a:p>
            <a:fld id="{03DC2DEF-D2FE-4B45-ABA4-9F153FD1C98A}" type="slidenum">
              <a:rPr lang="en-US" smtClean="0"/>
              <a:pPr/>
              <a:t>‹#›</a:t>
            </a:fld>
            <a:endParaRPr lang="en-US" dirty="0"/>
          </a:p>
        </p:txBody>
      </p:sp>
      <p:pic>
        <p:nvPicPr>
          <p:cNvPr id="4" name="Graphic 3" descr="Agriculture with solid fill">
            <a:extLst>
              <a:ext uri="{FF2B5EF4-FFF2-40B4-BE49-F238E27FC236}">
                <a16:creationId xmlns:a16="http://schemas.microsoft.com/office/drawing/2014/main" id="{DCF7C6D9-883E-BE88-F4C9-26A7B5FCA2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6054" y="5309577"/>
            <a:ext cx="914400" cy="914400"/>
          </a:xfrm>
          <a:prstGeom prst="rect">
            <a:avLst/>
          </a:prstGeom>
        </p:spPr>
      </p:pic>
      <p:pic>
        <p:nvPicPr>
          <p:cNvPr id="5" name="Graphic 4" descr="Farmer female with solid fill">
            <a:extLst>
              <a:ext uri="{FF2B5EF4-FFF2-40B4-BE49-F238E27FC236}">
                <a16:creationId xmlns:a16="http://schemas.microsoft.com/office/drawing/2014/main" id="{670FA1C2-047F-8526-A1F7-1139CC8A92C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96475" y="4302613"/>
            <a:ext cx="914400" cy="914400"/>
          </a:xfrm>
          <a:prstGeom prst="rect">
            <a:avLst/>
          </a:prstGeom>
        </p:spPr>
      </p:pic>
      <p:pic>
        <p:nvPicPr>
          <p:cNvPr id="6" name="Graphic 5" descr="Farmer male with solid fill">
            <a:extLst>
              <a:ext uri="{FF2B5EF4-FFF2-40B4-BE49-F238E27FC236}">
                <a16:creationId xmlns:a16="http://schemas.microsoft.com/office/drawing/2014/main" id="{664D624A-23A5-6E02-BFC6-95562005536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500454" y="4290063"/>
            <a:ext cx="914400" cy="914400"/>
          </a:xfrm>
          <a:prstGeom prst="rect">
            <a:avLst/>
          </a:prstGeom>
        </p:spPr>
      </p:pic>
      <p:pic>
        <p:nvPicPr>
          <p:cNvPr id="7" name="Graphic 6" descr="Corn with solid fill">
            <a:extLst>
              <a:ext uri="{FF2B5EF4-FFF2-40B4-BE49-F238E27FC236}">
                <a16:creationId xmlns:a16="http://schemas.microsoft.com/office/drawing/2014/main" id="{1216F076-3656-5E4A-2387-6D9AD39218C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39163" y="3295649"/>
            <a:ext cx="914400" cy="914400"/>
          </a:xfrm>
          <a:prstGeom prst="rect">
            <a:avLst/>
          </a:prstGeom>
        </p:spPr>
      </p:pic>
      <p:pic>
        <p:nvPicPr>
          <p:cNvPr id="8" name="Graphic 7" descr="Farm scene with solid fill">
            <a:extLst>
              <a:ext uri="{FF2B5EF4-FFF2-40B4-BE49-F238E27FC236}">
                <a16:creationId xmlns:a16="http://schemas.microsoft.com/office/drawing/2014/main" id="{3E7372C0-D055-2EA6-A0A7-B74B16C7AADD}"/>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71475" y="1306087"/>
            <a:ext cx="914400" cy="914400"/>
          </a:xfrm>
          <a:prstGeom prst="rect">
            <a:avLst/>
          </a:prstGeom>
        </p:spPr>
      </p:pic>
      <p:pic>
        <p:nvPicPr>
          <p:cNvPr id="9" name="Graphic 8" descr="Goat with solid fill">
            <a:extLst>
              <a:ext uri="{FF2B5EF4-FFF2-40B4-BE49-F238E27FC236}">
                <a16:creationId xmlns:a16="http://schemas.microsoft.com/office/drawing/2014/main" id="{ACECE090-F566-1C67-0FD5-502B0D17BDB8}"/>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537708" y="2213287"/>
            <a:ext cx="914400" cy="914400"/>
          </a:xfrm>
          <a:prstGeom prst="rect">
            <a:avLst/>
          </a:prstGeom>
        </p:spPr>
      </p:pic>
      <p:pic>
        <p:nvPicPr>
          <p:cNvPr id="10" name="Graphic 9" descr="Horse with solid fill">
            <a:extLst>
              <a:ext uri="{FF2B5EF4-FFF2-40B4-BE49-F238E27FC236}">
                <a16:creationId xmlns:a16="http://schemas.microsoft.com/office/drawing/2014/main" id="{B28D4521-CA02-D051-1498-78F630F7FDE4}"/>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03827" y="2220487"/>
            <a:ext cx="914400" cy="914400"/>
          </a:xfrm>
          <a:prstGeom prst="rect">
            <a:avLst/>
          </a:prstGeom>
        </p:spPr>
      </p:pic>
      <p:pic>
        <p:nvPicPr>
          <p:cNvPr id="11" name="Graphic 10" descr="Rooster with solid fill">
            <a:extLst>
              <a:ext uri="{FF2B5EF4-FFF2-40B4-BE49-F238E27FC236}">
                <a16:creationId xmlns:a16="http://schemas.microsoft.com/office/drawing/2014/main" id="{6288665D-0FEC-C3BF-CD98-C90507AE65A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805470" y="2202741"/>
            <a:ext cx="914400" cy="914400"/>
          </a:xfrm>
          <a:prstGeom prst="rect">
            <a:avLst/>
          </a:prstGeom>
        </p:spPr>
      </p:pic>
      <p:pic>
        <p:nvPicPr>
          <p:cNvPr id="12" name="Graphic 11" descr="Silo with solid fill">
            <a:extLst>
              <a:ext uri="{FF2B5EF4-FFF2-40B4-BE49-F238E27FC236}">
                <a16:creationId xmlns:a16="http://schemas.microsoft.com/office/drawing/2014/main" id="{059DE0CB-2434-3BC0-2BC5-7BD9A3EBEF86}"/>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1537708" y="1211560"/>
            <a:ext cx="914400" cy="914400"/>
          </a:xfrm>
          <a:prstGeom prst="rect">
            <a:avLst/>
          </a:prstGeom>
        </p:spPr>
      </p:pic>
      <p:pic>
        <p:nvPicPr>
          <p:cNvPr id="13" name="Graphic 12" descr="Grain with solid fill">
            <a:extLst>
              <a:ext uri="{FF2B5EF4-FFF2-40B4-BE49-F238E27FC236}">
                <a16:creationId xmlns:a16="http://schemas.microsoft.com/office/drawing/2014/main" id="{197165C4-04CB-2393-13F5-889FC78A4E1A}"/>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2671589" y="5309577"/>
            <a:ext cx="914400" cy="914400"/>
          </a:xfrm>
          <a:prstGeom prst="rect">
            <a:avLst/>
          </a:prstGeom>
        </p:spPr>
      </p:pic>
      <p:pic>
        <p:nvPicPr>
          <p:cNvPr id="14" name="Graphic 13" descr="Cow with solid fill">
            <a:extLst>
              <a:ext uri="{FF2B5EF4-FFF2-40B4-BE49-F238E27FC236}">
                <a16:creationId xmlns:a16="http://schemas.microsoft.com/office/drawing/2014/main" id="{BC224294-30DD-0481-C80D-6937BDB655B5}"/>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5822513" y="2179311"/>
            <a:ext cx="914400" cy="914400"/>
          </a:xfrm>
          <a:prstGeom prst="rect">
            <a:avLst/>
          </a:prstGeom>
        </p:spPr>
      </p:pic>
      <p:pic>
        <p:nvPicPr>
          <p:cNvPr id="15" name="Graphic 14" descr="Tractor with solid fill">
            <a:extLst>
              <a:ext uri="{FF2B5EF4-FFF2-40B4-BE49-F238E27FC236}">
                <a16:creationId xmlns:a16="http://schemas.microsoft.com/office/drawing/2014/main" id="{20452E41-C617-F96B-6ADC-3D52F589ECE9}"/>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2639237" y="1298887"/>
            <a:ext cx="914400" cy="914400"/>
          </a:xfrm>
          <a:prstGeom prst="rect">
            <a:avLst/>
          </a:prstGeom>
        </p:spPr>
      </p:pic>
      <p:pic>
        <p:nvPicPr>
          <p:cNvPr id="16" name="Graphic 15" descr="Seed Packet with solid fill">
            <a:extLst>
              <a:ext uri="{FF2B5EF4-FFF2-40B4-BE49-F238E27FC236}">
                <a16:creationId xmlns:a16="http://schemas.microsoft.com/office/drawing/2014/main" id="{474FCCBE-649C-C6E8-BDA0-7A4323CC0D27}"/>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1500454" y="5309577"/>
            <a:ext cx="914400" cy="914400"/>
          </a:xfrm>
          <a:prstGeom prst="rect">
            <a:avLst/>
          </a:prstGeom>
        </p:spPr>
      </p:pic>
      <p:pic>
        <p:nvPicPr>
          <p:cNvPr id="17" name="Graphic 16" descr="Seeds with solid fill">
            <a:extLst>
              <a:ext uri="{FF2B5EF4-FFF2-40B4-BE49-F238E27FC236}">
                <a16:creationId xmlns:a16="http://schemas.microsoft.com/office/drawing/2014/main" id="{D24E2B75-034A-5469-DEF2-7DE0008B4A4D}"/>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3666897" y="5328925"/>
            <a:ext cx="914400" cy="914400"/>
          </a:xfrm>
          <a:prstGeom prst="rect">
            <a:avLst/>
          </a:prstGeom>
        </p:spPr>
      </p:pic>
      <p:pic>
        <p:nvPicPr>
          <p:cNvPr id="18" name="Graphic 17" descr="Chick with solid fill">
            <a:extLst>
              <a:ext uri="{FF2B5EF4-FFF2-40B4-BE49-F238E27FC236}">
                <a16:creationId xmlns:a16="http://schemas.microsoft.com/office/drawing/2014/main" id="{2F5B34BC-CE61-8AB4-E8D9-BA6B3D770B27}"/>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2671589" y="2220487"/>
            <a:ext cx="914400" cy="914400"/>
          </a:xfrm>
          <a:prstGeom prst="rect">
            <a:avLst/>
          </a:prstGeom>
        </p:spPr>
      </p:pic>
      <p:pic>
        <p:nvPicPr>
          <p:cNvPr id="19" name="Graphic 18" descr="Beetle with solid fill">
            <a:extLst>
              <a:ext uri="{FF2B5EF4-FFF2-40B4-BE49-F238E27FC236}">
                <a16:creationId xmlns:a16="http://schemas.microsoft.com/office/drawing/2014/main" id="{E5A24981-136A-EF4C-8AD4-0079A8ACDCB5}"/>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6893914" y="2148469"/>
            <a:ext cx="914400" cy="914400"/>
          </a:xfrm>
          <a:prstGeom prst="rect">
            <a:avLst/>
          </a:prstGeom>
        </p:spPr>
      </p:pic>
      <p:pic>
        <p:nvPicPr>
          <p:cNvPr id="20" name="Graphic 19" descr="Plant With Roots with solid fill">
            <a:extLst>
              <a:ext uri="{FF2B5EF4-FFF2-40B4-BE49-F238E27FC236}">
                <a16:creationId xmlns:a16="http://schemas.microsoft.com/office/drawing/2014/main" id="{240080E7-E263-721A-38D9-C905FE2B9B6E}"/>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4623048" y="5328925"/>
            <a:ext cx="914400" cy="914400"/>
          </a:xfrm>
          <a:prstGeom prst="rect">
            <a:avLst/>
          </a:prstGeom>
        </p:spPr>
      </p:pic>
      <p:pic>
        <p:nvPicPr>
          <p:cNvPr id="21" name="Graphic 20" descr="Dairy with solid fill">
            <a:extLst>
              <a:ext uri="{FF2B5EF4-FFF2-40B4-BE49-F238E27FC236}">
                <a16:creationId xmlns:a16="http://schemas.microsoft.com/office/drawing/2014/main" id="{FB3AA8B3-58CC-CB3A-33DE-75A7F66197D9}"/>
              </a:ext>
            </a:extLst>
          </p:cNvPr>
          <p:cNvPicPr>
            <a:picLocks noChangeAspect="1"/>
          </p:cNvPicPr>
          <p:nvPr userDrawn="1"/>
        </p:nvPicPr>
        <p:blipFill>
          <a:blip r:embed="rId36">
            <a:extLst>
              <a:ext uri="{96DAC541-7B7A-43D3-8B79-37D633B846F1}">
                <asvg:svgBlip xmlns:asvg="http://schemas.microsoft.com/office/drawing/2016/SVG/main" r:embed="rId37"/>
              </a:ext>
            </a:extLst>
          </a:blip>
          <a:stretch>
            <a:fillRect/>
          </a:stretch>
        </p:blipFill>
        <p:spPr>
          <a:xfrm>
            <a:off x="2639237" y="3251675"/>
            <a:ext cx="914400" cy="914400"/>
          </a:xfrm>
          <a:prstGeom prst="rect">
            <a:avLst/>
          </a:prstGeom>
        </p:spPr>
      </p:pic>
      <p:pic>
        <p:nvPicPr>
          <p:cNvPr id="22" name="Graphic 21" descr="Apple with solid fill">
            <a:extLst>
              <a:ext uri="{FF2B5EF4-FFF2-40B4-BE49-F238E27FC236}">
                <a16:creationId xmlns:a16="http://schemas.microsoft.com/office/drawing/2014/main" id="{D276CA50-CFE3-7825-4FF3-5DD2851ECB21}"/>
              </a:ext>
            </a:extLst>
          </p:cNvPr>
          <p:cNvPicPr>
            <a:picLocks noChangeAspect="1"/>
          </p:cNvPicPr>
          <p:nvPr userDrawn="1"/>
        </p:nvPicPr>
        <p:blipFill>
          <a:blip r:embed="rId38">
            <a:extLst>
              <a:ext uri="{96DAC541-7B7A-43D3-8B79-37D633B846F1}">
                <asvg:svgBlip xmlns:asvg="http://schemas.microsoft.com/office/drawing/2016/SVG/main" r:embed="rId39"/>
              </a:ext>
            </a:extLst>
          </a:blip>
          <a:stretch>
            <a:fillRect/>
          </a:stretch>
        </p:blipFill>
        <p:spPr>
          <a:xfrm>
            <a:off x="1439200" y="3215014"/>
            <a:ext cx="914400" cy="914400"/>
          </a:xfrm>
          <a:prstGeom prst="rect">
            <a:avLst/>
          </a:prstGeom>
        </p:spPr>
      </p:pic>
      <p:pic>
        <p:nvPicPr>
          <p:cNvPr id="23" name="Graphic 22" descr="Tanabata tree with solid fill">
            <a:extLst>
              <a:ext uri="{FF2B5EF4-FFF2-40B4-BE49-F238E27FC236}">
                <a16:creationId xmlns:a16="http://schemas.microsoft.com/office/drawing/2014/main" id="{95BDA04E-BBCB-7EC4-C391-8E24F9946526}"/>
              </a:ext>
            </a:extLst>
          </p:cNvPr>
          <p:cNvPicPr>
            <a:picLocks noChangeAspect="1"/>
          </p:cNvPicPr>
          <p:nvPr userDrawn="1"/>
        </p:nvPicPr>
        <p:blipFill>
          <a:blip r:embed="rId40">
            <a:extLst>
              <a:ext uri="{96DAC541-7B7A-43D3-8B79-37D633B846F1}">
                <asvg:svgBlip xmlns:asvg="http://schemas.microsoft.com/office/drawing/2016/SVG/main" r:embed="rId41"/>
              </a:ext>
            </a:extLst>
          </a:blip>
          <a:stretch>
            <a:fillRect/>
          </a:stretch>
        </p:blipFill>
        <p:spPr>
          <a:xfrm>
            <a:off x="5636983" y="5309577"/>
            <a:ext cx="914400" cy="914400"/>
          </a:xfrm>
          <a:prstGeom prst="rect">
            <a:avLst/>
          </a:prstGeom>
        </p:spPr>
      </p:pic>
      <p:pic>
        <p:nvPicPr>
          <p:cNvPr id="24" name="Graphic 23" descr="Bank with solid fill">
            <a:extLst>
              <a:ext uri="{FF2B5EF4-FFF2-40B4-BE49-F238E27FC236}">
                <a16:creationId xmlns:a16="http://schemas.microsoft.com/office/drawing/2014/main" id="{AB107CF7-D806-3964-5989-87C8665AC07D}"/>
              </a:ext>
            </a:extLst>
          </p:cNvPr>
          <p:cNvPicPr>
            <a:picLocks noChangeAspect="1"/>
          </p:cNvPicPr>
          <p:nvPr userDrawn="1"/>
        </p:nvPicPr>
        <p:blipFill>
          <a:blip r:embed="rId42">
            <a:extLst>
              <a:ext uri="{96DAC541-7B7A-43D3-8B79-37D633B846F1}">
                <asvg:svgBlip xmlns:asvg="http://schemas.microsoft.com/office/drawing/2016/SVG/main" r:embed="rId43"/>
              </a:ext>
            </a:extLst>
          </a:blip>
          <a:stretch>
            <a:fillRect/>
          </a:stretch>
        </p:blipFill>
        <p:spPr>
          <a:xfrm>
            <a:off x="3740766" y="1221025"/>
            <a:ext cx="914400" cy="914400"/>
          </a:xfrm>
          <a:prstGeom prst="rect">
            <a:avLst/>
          </a:prstGeom>
        </p:spPr>
      </p:pic>
      <p:pic>
        <p:nvPicPr>
          <p:cNvPr id="25" name="Graphic 24" descr="Germ with solid fill">
            <a:extLst>
              <a:ext uri="{FF2B5EF4-FFF2-40B4-BE49-F238E27FC236}">
                <a16:creationId xmlns:a16="http://schemas.microsoft.com/office/drawing/2014/main" id="{ED9D7ADE-CDF6-9659-7D3D-1086C01EF7DF}"/>
              </a:ext>
            </a:extLst>
          </p:cNvPr>
          <p:cNvPicPr>
            <a:picLocks noChangeAspect="1"/>
          </p:cNvPicPr>
          <p:nvPr userDrawn="1"/>
        </p:nvPicPr>
        <p:blipFill>
          <a:blip r:embed="rId44">
            <a:extLst>
              <a:ext uri="{96DAC541-7B7A-43D3-8B79-37D633B846F1}">
                <asvg:svgBlip xmlns:asvg="http://schemas.microsoft.com/office/drawing/2016/SVG/main" r:embed="rId45"/>
              </a:ext>
            </a:extLst>
          </a:blip>
          <a:stretch>
            <a:fillRect/>
          </a:stretch>
        </p:blipFill>
        <p:spPr>
          <a:xfrm>
            <a:off x="6650918" y="5283205"/>
            <a:ext cx="914400" cy="914400"/>
          </a:xfrm>
          <a:prstGeom prst="rect">
            <a:avLst/>
          </a:prstGeom>
        </p:spPr>
      </p:pic>
      <p:pic>
        <p:nvPicPr>
          <p:cNvPr id="26" name="Graphic 25" descr="Users with solid fill">
            <a:extLst>
              <a:ext uri="{FF2B5EF4-FFF2-40B4-BE49-F238E27FC236}">
                <a16:creationId xmlns:a16="http://schemas.microsoft.com/office/drawing/2014/main" id="{97AFA156-4B85-D185-E616-72EF95208C61}"/>
              </a:ext>
            </a:extLst>
          </p:cNvPr>
          <p:cNvPicPr>
            <a:picLocks noChangeAspect="1"/>
          </p:cNvPicPr>
          <p:nvPr userDrawn="1"/>
        </p:nvPicPr>
        <p:blipFill>
          <a:blip r:embed="rId46">
            <a:extLst>
              <a:ext uri="{96DAC541-7B7A-43D3-8B79-37D633B846F1}">
                <asvg:svgBlip xmlns:asvg="http://schemas.microsoft.com/office/drawing/2016/SVG/main" r:embed="rId47"/>
              </a:ext>
            </a:extLst>
          </a:blip>
          <a:stretch>
            <a:fillRect/>
          </a:stretch>
        </p:blipFill>
        <p:spPr>
          <a:xfrm>
            <a:off x="4842295" y="4268770"/>
            <a:ext cx="914400" cy="914400"/>
          </a:xfrm>
          <a:prstGeom prst="rect">
            <a:avLst/>
          </a:prstGeom>
        </p:spPr>
      </p:pic>
      <p:pic>
        <p:nvPicPr>
          <p:cNvPr id="27" name="Graphic 26" descr="Grocery bag with solid fill">
            <a:extLst>
              <a:ext uri="{FF2B5EF4-FFF2-40B4-BE49-F238E27FC236}">
                <a16:creationId xmlns:a16="http://schemas.microsoft.com/office/drawing/2014/main" id="{80B43127-538B-D0F6-B5A0-D047142DE7CD}"/>
              </a:ext>
            </a:extLst>
          </p:cNvPr>
          <p:cNvPicPr>
            <a:picLocks noChangeAspect="1"/>
          </p:cNvPicPr>
          <p:nvPr userDrawn="1"/>
        </p:nvPicPr>
        <p:blipFill>
          <a:blip r:embed="rId48">
            <a:extLst>
              <a:ext uri="{96DAC541-7B7A-43D3-8B79-37D633B846F1}">
                <asvg:svgBlip xmlns:asvg="http://schemas.microsoft.com/office/drawing/2016/SVG/main" r:embed="rId49"/>
              </a:ext>
            </a:extLst>
          </a:blip>
          <a:stretch>
            <a:fillRect/>
          </a:stretch>
        </p:blipFill>
        <p:spPr>
          <a:xfrm>
            <a:off x="6823993" y="3215014"/>
            <a:ext cx="914400" cy="914400"/>
          </a:xfrm>
          <a:prstGeom prst="rect">
            <a:avLst/>
          </a:prstGeom>
        </p:spPr>
      </p:pic>
      <p:pic>
        <p:nvPicPr>
          <p:cNvPr id="28" name="Graphic 27" descr="Blueberry with solid fill">
            <a:extLst>
              <a:ext uri="{FF2B5EF4-FFF2-40B4-BE49-F238E27FC236}">
                <a16:creationId xmlns:a16="http://schemas.microsoft.com/office/drawing/2014/main" id="{64F9AC33-7791-70C6-256E-5D974BEDEC33}"/>
              </a:ext>
            </a:extLst>
          </p:cNvPr>
          <p:cNvPicPr>
            <a:picLocks noChangeAspect="1"/>
          </p:cNvPicPr>
          <p:nvPr userDrawn="1"/>
        </p:nvPicPr>
        <p:blipFill>
          <a:blip r:embed="rId50">
            <a:extLst>
              <a:ext uri="{96DAC541-7B7A-43D3-8B79-37D633B846F1}">
                <asvg:svgBlip xmlns:asvg="http://schemas.microsoft.com/office/drawing/2016/SVG/main" r:embed="rId51"/>
              </a:ext>
            </a:extLst>
          </a:blip>
          <a:stretch>
            <a:fillRect/>
          </a:stretch>
        </p:blipFill>
        <p:spPr>
          <a:xfrm>
            <a:off x="4869607" y="3251675"/>
            <a:ext cx="914400" cy="914400"/>
          </a:xfrm>
          <a:prstGeom prst="rect">
            <a:avLst/>
          </a:prstGeom>
        </p:spPr>
      </p:pic>
      <p:pic>
        <p:nvPicPr>
          <p:cNvPr id="29" name="Graphic 28" descr="Grapes with solid fill">
            <a:extLst>
              <a:ext uri="{FF2B5EF4-FFF2-40B4-BE49-F238E27FC236}">
                <a16:creationId xmlns:a16="http://schemas.microsoft.com/office/drawing/2014/main" id="{A2725497-D06E-20A0-1FDF-40AB23CB1767}"/>
              </a:ext>
            </a:extLst>
          </p:cNvPr>
          <p:cNvPicPr>
            <a:picLocks noChangeAspect="1"/>
          </p:cNvPicPr>
          <p:nvPr userDrawn="1"/>
        </p:nvPicPr>
        <p:blipFill>
          <a:blip r:embed="rId52">
            <a:extLst>
              <a:ext uri="{96DAC541-7B7A-43D3-8B79-37D633B846F1}">
                <asvg:svgBlip xmlns:asvg="http://schemas.microsoft.com/office/drawing/2016/SVG/main" r:embed="rId53"/>
              </a:ext>
            </a:extLst>
          </a:blip>
          <a:stretch>
            <a:fillRect/>
          </a:stretch>
        </p:blipFill>
        <p:spPr>
          <a:xfrm>
            <a:off x="3740766" y="3272664"/>
            <a:ext cx="914400" cy="914400"/>
          </a:xfrm>
          <a:prstGeom prst="rect">
            <a:avLst/>
          </a:prstGeom>
        </p:spPr>
      </p:pic>
      <p:pic>
        <p:nvPicPr>
          <p:cNvPr id="30" name="Graphic 29" descr="Flask with solid fill">
            <a:extLst>
              <a:ext uri="{FF2B5EF4-FFF2-40B4-BE49-F238E27FC236}">
                <a16:creationId xmlns:a16="http://schemas.microsoft.com/office/drawing/2014/main" id="{12644F78-B407-B5C5-A5D6-4EA8C2CC84C6}"/>
              </a:ext>
            </a:extLst>
          </p:cNvPr>
          <p:cNvPicPr>
            <a:picLocks noChangeAspect="1"/>
          </p:cNvPicPr>
          <p:nvPr userDrawn="1"/>
        </p:nvPicPr>
        <p:blipFill>
          <a:blip r:embed="rId54">
            <a:extLst>
              <a:ext uri="{96DAC541-7B7A-43D3-8B79-37D633B846F1}">
                <asvg:svgBlip xmlns:asvg="http://schemas.microsoft.com/office/drawing/2016/SVG/main" r:embed="rId55"/>
              </a:ext>
            </a:extLst>
          </a:blip>
          <a:stretch>
            <a:fillRect/>
          </a:stretch>
        </p:blipFill>
        <p:spPr>
          <a:xfrm>
            <a:off x="7543662" y="5283205"/>
            <a:ext cx="914400" cy="914400"/>
          </a:xfrm>
          <a:prstGeom prst="rect">
            <a:avLst/>
          </a:prstGeom>
        </p:spPr>
      </p:pic>
      <p:pic>
        <p:nvPicPr>
          <p:cNvPr id="31" name="Graphic 30" descr="Test tubes with solid fill">
            <a:extLst>
              <a:ext uri="{FF2B5EF4-FFF2-40B4-BE49-F238E27FC236}">
                <a16:creationId xmlns:a16="http://schemas.microsoft.com/office/drawing/2014/main" id="{3852A1C2-7634-666F-A5A2-1E96FFA729F8}"/>
              </a:ext>
            </a:extLst>
          </p:cNvPr>
          <p:cNvPicPr>
            <a:picLocks noChangeAspect="1"/>
          </p:cNvPicPr>
          <p:nvPr userDrawn="1"/>
        </p:nvPicPr>
        <p:blipFill>
          <a:blip r:embed="rId56">
            <a:extLst>
              <a:ext uri="{96DAC541-7B7A-43D3-8B79-37D633B846F1}">
                <asvg:svgBlip xmlns:asvg="http://schemas.microsoft.com/office/drawing/2016/SVG/main" r:embed="rId57"/>
              </a:ext>
            </a:extLst>
          </a:blip>
          <a:stretch>
            <a:fillRect/>
          </a:stretch>
        </p:blipFill>
        <p:spPr>
          <a:xfrm>
            <a:off x="8410698" y="5328925"/>
            <a:ext cx="914400" cy="914400"/>
          </a:xfrm>
          <a:prstGeom prst="rect">
            <a:avLst/>
          </a:prstGeom>
        </p:spPr>
      </p:pic>
      <p:pic>
        <p:nvPicPr>
          <p:cNvPr id="32" name="Graphic 31" descr="Scientist male with solid fill">
            <a:extLst>
              <a:ext uri="{FF2B5EF4-FFF2-40B4-BE49-F238E27FC236}">
                <a16:creationId xmlns:a16="http://schemas.microsoft.com/office/drawing/2014/main" id="{903A7808-F2B4-BFC5-4597-CA7F25DBFA5D}"/>
              </a:ext>
            </a:extLst>
          </p:cNvPr>
          <p:cNvPicPr>
            <a:picLocks noChangeAspect="1"/>
          </p:cNvPicPr>
          <p:nvPr userDrawn="1"/>
        </p:nvPicPr>
        <p:blipFill>
          <a:blip r:embed="rId58">
            <a:extLst>
              <a:ext uri="{96DAC541-7B7A-43D3-8B79-37D633B846F1}">
                <asvg:svgBlip xmlns:asvg="http://schemas.microsoft.com/office/drawing/2016/SVG/main" r:embed="rId59"/>
              </a:ext>
            </a:extLst>
          </a:blip>
          <a:stretch>
            <a:fillRect/>
          </a:stretch>
        </p:blipFill>
        <p:spPr>
          <a:xfrm>
            <a:off x="3740766" y="4268770"/>
            <a:ext cx="914400" cy="914400"/>
          </a:xfrm>
          <a:prstGeom prst="rect">
            <a:avLst/>
          </a:prstGeom>
        </p:spPr>
      </p:pic>
      <p:pic>
        <p:nvPicPr>
          <p:cNvPr id="33" name="Graphic 32" descr="Scientist female with solid fill">
            <a:extLst>
              <a:ext uri="{FF2B5EF4-FFF2-40B4-BE49-F238E27FC236}">
                <a16:creationId xmlns:a16="http://schemas.microsoft.com/office/drawing/2014/main" id="{6261C0B9-4ADE-408A-E1D0-801873C90289}"/>
              </a:ext>
            </a:extLst>
          </p:cNvPr>
          <p:cNvPicPr>
            <a:picLocks noChangeAspect="1"/>
          </p:cNvPicPr>
          <p:nvPr userDrawn="1"/>
        </p:nvPicPr>
        <p:blipFill>
          <a:blip r:embed="rId60">
            <a:extLst>
              <a:ext uri="{96DAC541-7B7A-43D3-8B79-37D633B846F1}">
                <asvg:svgBlip xmlns:asvg="http://schemas.microsoft.com/office/drawing/2016/SVG/main" r:embed="rId61"/>
              </a:ext>
            </a:extLst>
          </a:blip>
          <a:stretch>
            <a:fillRect/>
          </a:stretch>
        </p:blipFill>
        <p:spPr>
          <a:xfrm>
            <a:off x="2639237" y="4278389"/>
            <a:ext cx="914400" cy="914400"/>
          </a:xfrm>
          <a:prstGeom prst="rect">
            <a:avLst/>
          </a:prstGeom>
        </p:spPr>
      </p:pic>
      <p:pic>
        <p:nvPicPr>
          <p:cNvPr id="34" name="Graphic 33" descr="Dollar with solid fill">
            <a:extLst>
              <a:ext uri="{FF2B5EF4-FFF2-40B4-BE49-F238E27FC236}">
                <a16:creationId xmlns:a16="http://schemas.microsoft.com/office/drawing/2014/main" id="{E604CA00-38F0-01F1-47D7-63E4C6BA5FD9}"/>
              </a:ext>
            </a:extLst>
          </p:cNvPr>
          <p:cNvPicPr>
            <a:picLocks noChangeAspect="1"/>
          </p:cNvPicPr>
          <p:nvPr userDrawn="1"/>
        </p:nvPicPr>
        <p:blipFill>
          <a:blip r:embed="rId62">
            <a:extLst>
              <a:ext uri="{96DAC541-7B7A-43D3-8B79-37D633B846F1}">
                <asvg:svgBlip xmlns:asvg="http://schemas.microsoft.com/office/drawing/2016/SVG/main" r:embed="rId63"/>
              </a:ext>
            </a:extLst>
          </a:blip>
          <a:stretch>
            <a:fillRect/>
          </a:stretch>
        </p:blipFill>
        <p:spPr>
          <a:xfrm>
            <a:off x="10300742" y="4285359"/>
            <a:ext cx="914400" cy="914400"/>
          </a:xfrm>
          <a:prstGeom prst="rect">
            <a:avLst/>
          </a:prstGeom>
        </p:spPr>
      </p:pic>
      <p:pic>
        <p:nvPicPr>
          <p:cNvPr id="35" name="Graphic 34" descr="Checklist with solid fill">
            <a:extLst>
              <a:ext uri="{FF2B5EF4-FFF2-40B4-BE49-F238E27FC236}">
                <a16:creationId xmlns:a16="http://schemas.microsoft.com/office/drawing/2014/main" id="{83999DC0-DAE9-9281-B221-2835ADBF65A4}"/>
              </a:ext>
            </a:extLst>
          </p:cNvPr>
          <p:cNvPicPr>
            <a:picLocks noChangeAspect="1"/>
          </p:cNvPicPr>
          <p:nvPr userDrawn="1"/>
        </p:nvPicPr>
        <p:blipFill>
          <a:blip r:embed="rId64">
            <a:extLst>
              <a:ext uri="{96DAC541-7B7A-43D3-8B79-37D633B846F1}">
                <asvg:svgBlip xmlns:asvg="http://schemas.microsoft.com/office/drawing/2016/SVG/main" r:embed="rId65"/>
              </a:ext>
            </a:extLst>
          </a:blip>
          <a:stretch>
            <a:fillRect/>
          </a:stretch>
        </p:blipFill>
        <p:spPr>
          <a:xfrm>
            <a:off x="8900863" y="1049172"/>
            <a:ext cx="914400" cy="914400"/>
          </a:xfrm>
          <a:prstGeom prst="rect">
            <a:avLst/>
          </a:prstGeom>
        </p:spPr>
      </p:pic>
      <p:pic>
        <p:nvPicPr>
          <p:cNvPr id="36" name="Graphic 35" descr="Windmill with solid fill">
            <a:extLst>
              <a:ext uri="{FF2B5EF4-FFF2-40B4-BE49-F238E27FC236}">
                <a16:creationId xmlns:a16="http://schemas.microsoft.com/office/drawing/2014/main" id="{281DAB1B-E2EF-D0DF-2C2F-ED36B49E3FC1}"/>
              </a:ext>
            </a:extLst>
          </p:cNvPr>
          <p:cNvPicPr>
            <a:picLocks noChangeAspect="1"/>
          </p:cNvPicPr>
          <p:nvPr userDrawn="1"/>
        </p:nvPicPr>
        <p:blipFill>
          <a:blip r:embed="rId66">
            <a:extLst>
              <a:ext uri="{96DAC541-7B7A-43D3-8B79-37D633B846F1}">
                <asvg:svgBlip xmlns:asvg="http://schemas.microsoft.com/office/drawing/2016/SVG/main" r:embed="rId67"/>
              </a:ext>
            </a:extLst>
          </a:blip>
          <a:stretch>
            <a:fillRect/>
          </a:stretch>
        </p:blipFill>
        <p:spPr>
          <a:xfrm>
            <a:off x="4848056" y="1175306"/>
            <a:ext cx="914400" cy="914400"/>
          </a:xfrm>
          <a:prstGeom prst="rect">
            <a:avLst/>
          </a:prstGeom>
        </p:spPr>
      </p:pic>
      <p:pic>
        <p:nvPicPr>
          <p:cNvPr id="37" name="Graphic 36" descr="Construction worker male with solid fill">
            <a:extLst>
              <a:ext uri="{FF2B5EF4-FFF2-40B4-BE49-F238E27FC236}">
                <a16:creationId xmlns:a16="http://schemas.microsoft.com/office/drawing/2014/main" id="{71DD84C0-4555-EF0E-E8C4-153E1588C441}"/>
              </a:ext>
            </a:extLst>
          </p:cNvPr>
          <p:cNvPicPr>
            <a:picLocks noChangeAspect="1"/>
          </p:cNvPicPr>
          <p:nvPr userDrawn="1"/>
        </p:nvPicPr>
        <p:blipFill>
          <a:blip r:embed="rId68">
            <a:extLst>
              <a:ext uri="{96DAC541-7B7A-43D3-8B79-37D633B846F1}">
                <asvg:svgBlip xmlns:asvg="http://schemas.microsoft.com/office/drawing/2016/SVG/main" r:embed="rId69"/>
              </a:ext>
            </a:extLst>
          </a:blip>
          <a:stretch>
            <a:fillRect/>
          </a:stretch>
        </p:blipFill>
        <p:spPr>
          <a:xfrm>
            <a:off x="5784007" y="4254311"/>
            <a:ext cx="914400" cy="914400"/>
          </a:xfrm>
          <a:prstGeom prst="rect">
            <a:avLst/>
          </a:prstGeom>
        </p:spPr>
      </p:pic>
      <p:pic>
        <p:nvPicPr>
          <p:cNvPr id="38" name="Graphic 37" descr="Watering Plant with solid fill">
            <a:extLst>
              <a:ext uri="{FF2B5EF4-FFF2-40B4-BE49-F238E27FC236}">
                <a16:creationId xmlns:a16="http://schemas.microsoft.com/office/drawing/2014/main" id="{2C260741-F1CA-2B52-2A7A-3442CCAEA8C6}"/>
              </a:ext>
            </a:extLst>
          </p:cNvPr>
          <p:cNvPicPr>
            <a:picLocks noChangeAspect="1"/>
          </p:cNvPicPr>
          <p:nvPr userDrawn="1"/>
        </p:nvPicPr>
        <p:blipFill>
          <a:blip r:embed="rId70">
            <a:extLst>
              <a:ext uri="{96DAC541-7B7A-43D3-8B79-37D633B846F1}">
                <asvg:svgBlip xmlns:asvg="http://schemas.microsoft.com/office/drawing/2016/SVG/main" r:embed="rId71"/>
              </a:ext>
            </a:extLst>
          </a:blip>
          <a:stretch>
            <a:fillRect/>
          </a:stretch>
        </p:blipFill>
        <p:spPr>
          <a:xfrm>
            <a:off x="10209925" y="5313973"/>
            <a:ext cx="914400" cy="914400"/>
          </a:xfrm>
          <a:prstGeom prst="rect">
            <a:avLst/>
          </a:prstGeom>
        </p:spPr>
      </p:pic>
      <p:pic>
        <p:nvPicPr>
          <p:cNvPr id="39" name="Graphic 38" descr="Freight with solid fill">
            <a:extLst>
              <a:ext uri="{FF2B5EF4-FFF2-40B4-BE49-F238E27FC236}">
                <a16:creationId xmlns:a16="http://schemas.microsoft.com/office/drawing/2014/main" id="{290F3F0C-ED5F-852F-67C3-576D917C83FA}"/>
              </a:ext>
            </a:extLst>
          </p:cNvPr>
          <p:cNvPicPr>
            <a:picLocks noChangeAspect="1"/>
          </p:cNvPicPr>
          <p:nvPr userDrawn="1"/>
        </p:nvPicPr>
        <p:blipFill>
          <a:blip r:embed="rId72">
            <a:extLst>
              <a:ext uri="{96DAC541-7B7A-43D3-8B79-37D633B846F1}">
                <asvg:svgBlip xmlns:asvg="http://schemas.microsoft.com/office/drawing/2016/SVG/main" r:embed="rId73"/>
              </a:ext>
            </a:extLst>
          </a:blip>
          <a:stretch>
            <a:fillRect/>
          </a:stretch>
        </p:blipFill>
        <p:spPr>
          <a:xfrm>
            <a:off x="5881051" y="1231519"/>
            <a:ext cx="914400" cy="914400"/>
          </a:xfrm>
          <a:prstGeom prst="rect">
            <a:avLst/>
          </a:prstGeom>
        </p:spPr>
      </p:pic>
      <p:pic>
        <p:nvPicPr>
          <p:cNvPr id="40" name="Graphic 39" descr="Cherries with solid fill">
            <a:extLst>
              <a:ext uri="{FF2B5EF4-FFF2-40B4-BE49-F238E27FC236}">
                <a16:creationId xmlns:a16="http://schemas.microsoft.com/office/drawing/2014/main" id="{1506B6A8-4150-E340-C162-7FB2ED878625}"/>
              </a:ext>
            </a:extLst>
          </p:cNvPr>
          <p:cNvPicPr>
            <a:picLocks noChangeAspect="1"/>
          </p:cNvPicPr>
          <p:nvPr userDrawn="1"/>
        </p:nvPicPr>
        <p:blipFill>
          <a:blip r:embed="rId74">
            <a:extLst>
              <a:ext uri="{96DAC541-7B7A-43D3-8B79-37D633B846F1}">
                <asvg:svgBlip xmlns:asvg="http://schemas.microsoft.com/office/drawing/2016/SVG/main" r:embed="rId75"/>
              </a:ext>
            </a:extLst>
          </a:blip>
          <a:stretch>
            <a:fillRect/>
          </a:stretch>
        </p:blipFill>
        <p:spPr>
          <a:xfrm>
            <a:off x="5822513" y="3247382"/>
            <a:ext cx="914400" cy="914400"/>
          </a:xfrm>
          <a:prstGeom prst="rect">
            <a:avLst/>
          </a:prstGeom>
        </p:spPr>
      </p:pic>
      <p:pic>
        <p:nvPicPr>
          <p:cNvPr id="41" name="Graphic 40" descr="Magnifying glass with solid fill">
            <a:extLst>
              <a:ext uri="{FF2B5EF4-FFF2-40B4-BE49-F238E27FC236}">
                <a16:creationId xmlns:a16="http://schemas.microsoft.com/office/drawing/2014/main" id="{62DE76CF-D282-98AC-1479-99D89F8C3328}"/>
              </a:ext>
            </a:extLst>
          </p:cNvPr>
          <p:cNvPicPr>
            <a:picLocks noChangeAspect="1"/>
          </p:cNvPicPr>
          <p:nvPr userDrawn="1"/>
        </p:nvPicPr>
        <p:blipFill>
          <a:blip r:embed="rId76">
            <a:extLst>
              <a:ext uri="{96DAC541-7B7A-43D3-8B79-37D633B846F1}">
                <asvg:svgBlip xmlns:asvg="http://schemas.microsoft.com/office/drawing/2016/SVG/main" r:embed="rId77"/>
              </a:ext>
            </a:extLst>
          </a:blip>
          <a:stretch>
            <a:fillRect/>
          </a:stretch>
        </p:blipFill>
        <p:spPr>
          <a:xfrm>
            <a:off x="9597235" y="3261699"/>
            <a:ext cx="914400" cy="914400"/>
          </a:xfrm>
          <a:prstGeom prst="rect">
            <a:avLst/>
          </a:prstGeom>
        </p:spPr>
      </p:pic>
      <p:pic>
        <p:nvPicPr>
          <p:cNvPr id="42" name="Graphic 41" descr="Bug under magnifying glass with solid fill">
            <a:extLst>
              <a:ext uri="{FF2B5EF4-FFF2-40B4-BE49-F238E27FC236}">
                <a16:creationId xmlns:a16="http://schemas.microsoft.com/office/drawing/2014/main" id="{B5EC0FE3-4FAA-B03C-69AF-70ED9E3EFB80}"/>
              </a:ext>
            </a:extLst>
          </p:cNvPr>
          <p:cNvPicPr>
            <a:picLocks noChangeAspect="1"/>
          </p:cNvPicPr>
          <p:nvPr userDrawn="1"/>
        </p:nvPicPr>
        <p:blipFill>
          <a:blip r:embed="rId78">
            <a:extLst>
              <a:ext uri="{96DAC541-7B7A-43D3-8B79-37D633B846F1}">
                <asvg:svgBlip xmlns:asvg="http://schemas.microsoft.com/office/drawing/2016/SVG/main" r:embed="rId79"/>
              </a:ext>
            </a:extLst>
          </a:blip>
          <a:stretch>
            <a:fillRect/>
          </a:stretch>
        </p:blipFill>
        <p:spPr>
          <a:xfrm>
            <a:off x="8861441" y="2129643"/>
            <a:ext cx="914400" cy="914400"/>
          </a:xfrm>
          <a:prstGeom prst="rect">
            <a:avLst/>
          </a:prstGeom>
        </p:spPr>
      </p:pic>
      <p:pic>
        <p:nvPicPr>
          <p:cNvPr id="43" name="Graphic 42" descr="Fuel with solid fill">
            <a:extLst>
              <a:ext uri="{FF2B5EF4-FFF2-40B4-BE49-F238E27FC236}">
                <a16:creationId xmlns:a16="http://schemas.microsoft.com/office/drawing/2014/main" id="{ADC130DF-34A9-6211-0933-34FB1CF38651}"/>
              </a:ext>
            </a:extLst>
          </p:cNvPr>
          <p:cNvPicPr>
            <a:picLocks noChangeAspect="1"/>
          </p:cNvPicPr>
          <p:nvPr userDrawn="1"/>
        </p:nvPicPr>
        <p:blipFill>
          <a:blip r:embed="rId80">
            <a:extLst>
              <a:ext uri="{96DAC541-7B7A-43D3-8B79-37D633B846F1}">
                <asvg:svgBlip xmlns:asvg="http://schemas.microsoft.com/office/drawing/2016/SVG/main" r:embed="rId81"/>
              </a:ext>
            </a:extLst>
          </a:blip>
          <a:stretch>
            <a:fillRect/>
          </a:stretch>
        </p:blipFill>
        <p:spPr>
          <a:xfrm>
            <a:off x="6914046" y="1150592"/>
            <a:ext cx="914400" cy="914400"/>
          </a:xfrm>
          <a:prstGeom prst="rect">
            <a:avLst/>
          </a:prstGeom>
        </p:spPr>
      </p:pic>
      <p:pic>
        <p:nvPicPr>
          <p:cNvPr id="44" name="Graphic 43" descr="Health And Safety with solid fill">
            <a:extLst>
              <a:ext uri="{FF2B5EF4-FFF2-40B4-BE49-F238E27FC236}">
                <a16:creationId xmlns:a16="http://schemas.microsoft.com/office/drawing/2014/main" id="{659B6D06-14A8-E12B-4533-0B039CD3C737}"/>
              </a:ext>
            </a:extLst>
          </p:cNvPr>
          <p:cNvPicPr>
            <a:picLocks noChangeAspect="1"/>
          </p:cNvPicPr>
          <p:nvPr userDrawn="1"/>
        </p:nvPicPr>
        <p:blipFill>
          <a:blip r:embed="rId82">
            <a:extLst>
              <a:ext uri="{96DAC541-7B7A-43D3-8B79-37D633B846F1}">
                <asvg:svgBlip xmlns:asvg="http://schemas.microsoft.com/office/drawing/2016/SVG/main" r:embed="rId83"/>
              </a:ext>
            </a:extLst>
          </a:blip>
          <a:stretch>
            <a:fillRect/>
          </a:stretch>
        </p:blipFill>
        <p:spPr>
          <a:xfrm>
            <a:off x="6812340" y="4269323"/>
            <a:ext cx="914400" cy="914400"/>
          </a:xfrm>
          <a:prstGeom prst="rect">
            <a:avLst/>
          </a:prstGeom>
        </p:spPr>
      </p:pic>
      <p:pic>
        <p:nvPicPr>
          <p:cNvPr id="45" name="Graphic 44" descr="Piggy Bank with solid fill">
            <a:extLst>
              <a:ext uri="{FF2B5EF4-FFF2-40B4-BE49-F238E27FC236}">
                <a16:creationId xmlns:a16="http://schemas.microsoft.com/office/drawing/2014/main" id="{2D136765-EAAE-7BB4-F647-C7A31033FE73}"/>
              </a:ext>
            </a:extLst>
          </p:cNvPr>
          <p:cNvPicPr>
            <a:picLocks noChangeAspect="1"/>
          </p:cNvPicPr>
          <p:nvPr userDrawn="1"/>
        </p:nvPicPr>
        <p:blipFill>
          <a:blip r:embed="rId84">
            <a:extLst>
              <a:ext uri="{96DAC541-7B7A-43D3-8B79-37D633B846F1}">
                <asvg:svgBlip xmlns:asvg="http://schemas.microsoft.com/office/drawing/2016/SVG/main" r:embed="rId85"/>
              </a:ext>
            </a:extLst>
          </a:blip>
          <a:stretch>
            <a:fillRect/>
          </a:stretch>
        </p:blipFill>
        <p:spPr>
          <a:xfrm>
            <a:off x="9496596" y="4271157"/>
            <a:ext cx="914400" cy="914400"/>
          </a:xfrm>
          <a:prstGeom prst="rect">
            <a:avLst/>
          </a:prstGeom>
        </p:spPr>
      </p:pic>
      <p:pic>
        <p:nvPicPr>
          <p:cNvPr id="46" name="Graphic 45" descr="Internet with solid fill">
            <a:extLst>
              <a:ext uri="{FF2B5EF4-FFF2-40B4-BE49-F238E27FC236}">
                <a16:creationId xmlns:a16="http://schemas.microsoft.com/office/drawing/2014/main" id="{8E64AC05-E1FE-2FE8-2406-F764F4AA1081}"/>
              </a:ext>
            </a:extLst>
          </p:cNvPr>
          <p:cNvPicPr>
            <a:picLocks noChangeAspect="1"/>
          </p:cNvPicPr>
          <p:nvPr userDrawn="1"/>
        </p:nvPicPr>
        <p:blipFill>
          <a:blip r:embed="rId86">
            <a:extLst>
              <a:ext uri="{96DAC541-7B7A-43D3-8B79-37D633B846F1}">
                <asvg:svgBlip xmlns:asvg="http://schemas.microsoft.com/office/drawing/2016/SVG/main" r:embed="rId87"/>
              </a:ext>
            </a:extLst>
          </a:blip>
          <a:stretch>
            <a:fillRect/>
          </a:stretch>
        </p:blipFill>
        <p:spPr>
          <a:xfrm>
            <a:off x="7947041" y="1150592"/>
            <a:ext cx="914400" cy="914400"/>
          </a:xfrm>
          <a:prstGeom prst="rect">
            <a:avLst/>
          </a:prstGeom>
        </p:spPr>
      </p:pic>
      <p:pic>
        <p:nvPicPr>
          <p:cNvPr id="47" name="Graphic 46" descr="Call center with solid fill">
            <a:extLst>
              <a:ext uri="{FF2B5EF4-FFF2-40B4-BE49-F238E27FC236}">
                <a16:creationId xmlns:a16="http://schemas.microsoft.com/office/drawing/2014/main" id="{BF13E3E2-5538-25BB-537E-C7DF38643CAE}"/>
              </a:ext>
            </a:extLst>
          </p:cNvPr>
          <p:cNvPicPr>
            <a:picLocks noChangeAspect="1"/>
          </p:cNvPicPr>
          <p:nvPr userDrawn="1"/>
        </p:nvPicPr>
        <p:blipFill>
          <a:blip r:embed="rId88">
            <a:extLst>
              <a:ext uri="{96DAC541-7B7A-43D3-8B79-37D633B846F1}">
                <asvg:svgBlip xmlns:asvg="http://schemas.microsoft.com/office/drawing/2016/SVG/main" r:embed="rId89"/>
              </a:ext>
            </a:extLst>
          </a:blip>
          <a:stretch>
            <a:fillRect/>
          </a:stretch>
        </p:blipFill>
        <p:spPr>
          <a:xfrm>
            <a:off x="7738393" y="4205855"/>
            <a:ext cx="914400" cy="914400"/>
          </a:xfrm>
          <a:prstGeom prst="rect">
            <a:avLst/>
          </a:prstGeom>
        </p:spPr>
      </p:pic>
      <p:pic>
        <p:nvPicPr>
          <p:cNvPr id="48" name="Graphic 47" descr="List with solid fill">
            <a:extLst>
              <a:ext uri="{FF2B5EF4-FFF2-40B4-BE49-F238E27FC236}">
                <a16:creationId xmlns:a16="http://schemas.microsoft.com/office/drawing/2014/main" id="{13E63A88-41FD-D28D-8CE5-74CE0170C8C7}"/>
              </a:ext>
            </a:extLst>
          </p:cNvPr>
          <p:cNvPicPr>
            <a:picLocks noChangeAspect="1"/>
          </p:cNvPicPr>
          <p:nvPr userDrawn="1"/>
        </p:nvPicPr>
        <p:blipFill>
          <a:blip r:embed="rId90">
            <a:extLst>
              <a:ext uri="{96DAC541-7B7A-43D3-8B79-37D633B846F1}">
                <asvg:svgBlip xmlns:asvg="http://schemas.microsoft.com/office/drawing/2016/SVG/main" r:embed="rId91"/>
              </a:ext>
            </a:extLst>
          </a:blip>
          <a:stretch>
            <a:fillRect/>
          </a:stretch>
        </p:blipFill>
        <p:spPr>
          <a:xfrm>
            <a:off x="9721616" y="1064091"/>
            <a:ext cx="914400" cy="914400"/>
          </a:xfrm>
          <a:prstGeom prst="rect">
            <a:avLst/>
          </a:prstGeom>
        </p:spPr>
      </p:pic>
      <p:pic>
        <p:nvPicPr>
          <p:cNvPr id="49" name="Graphic 48" descr="Upward trend with solid fill">
            <a:extLst>
              <a:ext uri="{FF2B5EF4-FFF2-40B4-BE49-F238E27FC236}">
                <a16:creationId xmlns:a16="http://schemas.microsoft.com/office/drawing/2014/main" id="{C0FED7BB-0ED4-64FB-A215-66C46B768217}"/>
              </a:ext>
            </a:extLst>
          </p:cNvPr>
          <p:cNvPicPr>
            <a:picLocks noChangeAspect="1"/>
          </p:cNvPicPr>
          <p:nvPr userDrawn="1"/>
        </p:nvPicPr>
        <p:blipFill>
          <a:blip r:embed="rId92">
            <a:extLst>
              <a:ext uri="{96DAC541-7B7A-43D3-8B79-37D633B846F1}">
                <asvg:svgBlip xmlns:asvg="http://schemas.microsoft.com/office/drawing/2016/SVG/main" r:embed="rId93"/>
              </a:ext>
            </a:extLst>
          </a:blip>
          <a:stretch>
            <a:fillRect/>
          </a:stretch>
        </p:blipFill>
        <p:spPr>
          <a:xfrm>
            <a:off x="11128886" y="4315196"/>
            <a:ext cx="914400" cy="914400"/>
          </a:xfrm>
          <a:prstGeom prst="rect">
            <a:avLst/>
          </a:prstGeom>
        </p:spPr>
      </p:pic>
      <p:pic>
        <p:nvPicPr>
          <p:cNvPr id="50" name="Graphic 49" descr="Sustainability with solid fill">
            <a:extLst>
              <a:ext uri="{FF2B5EF4-FFF2-40B4-BE49-F238E27FC236}">
                <a16:creationId xmlns:a16="http://schemas.microsoft.com/office/drawing/2014/main" id="{5AE7F681-0FA3-C297-6974-FBD357D9D577}"/>
              </a:ext>
            </a:extLst>
          </p:cNvPr>
          <p:cNvPicPr>
            <a:picLocks noChangeAspect="1"/>
          </p:cNvPicPr>
          <p:nvPr userDrawn="1"/>
        </p:nvPicPr>
        <p:blipFill>
          <a:blip r:embed="rId94">
            <a:extLst>
              <a:ext uri="{96DAC541-7B7A-43D3-8B79-37D633B846F1}">
                <asvg:svgBlip xmlns:asvg="http://schemas.microsoft.com/office/drawing/2016/SVG/main" r:embed="rId95"/>
              </a:ext>
            </a:extLst>
          </a:blip>
          <a:stretch>
            <a:fillRect/>
          </a:stretch>
        </p:blipFill>
        <p:spPr>
          <a:xfrm>
            <a:off x="10553769" y="3245659"/>
            <a:ext cx="914400" cy="914400"/>
          </a:xfrm>
          <a:prstGeom prst="rect">
            <a:avLst/>
          </a:prstGeom>
        </p:spPr>
      </p:pic>
      <p:pic>
        <p:nvPicPr>
          <p:cNvPr id="51" name="Graphic 50" descr="Management with solid fill">
            <a:extLst>
              <a:ext uri="{FF2B5EF4-FFF2-40B4-BE49-F238E27FC236}">
                <a16:creationId xmlns:a16="http://schemas.microsoft.com/office/drawing/2014/main" id="{A1806BB0-DFDA-0360-2215-EA9F56DDAD8F}"/>
              </a:ext>
            </a:extLst>
          </p:cNvPr>
          <p:cNvPicPr>
            <a:picLocks noChangeAspect="1"/>
          </p:cNvPicPr>
          <p:nvPr userDrawn="1"/>
        </p:nvPicPr>
        <p:blipFill>
          <a:blip r:embed="rId96">
            <a:extLst>
              <a:ext uri="{96DAC541-7B7A-43D3-8B79-37D633B846F1}">
                <asvg:svgBlip xmlns:asvg="http://schemas.microsoft.com/office/drawing/2016/SVG/main" r:embed="rId97"/>
              </a:ext>
            </a:extLst>
          </a:blip>
          <a:stretch>
            <a:fillRect/>
          </a:stretch>
        </p:blipFill>
        <p:spPr>
          <a:xfrm>
            <a:off x="8618741" y="4307516"/>
            <a:ext cx="914400" cy="914400"/>
          </a:xfrm>
          <a:prstGeom prst="rect">
            <a:avLst/>
          </a:prstGeom>
        </p:spPr>
      </p:pic>
      <p:pic>
        <p:nvPicPr>
          <p:cNvPr id="52" name="Graphic 51" descr="Microscope with solid fill">
            <a:extLst>
              <a:ext uri="{FF2B5EF4-FFF2-40B4-BE49-F238E27FC236}">
                <a16:creationId xmlns:a16="http://schemas.microsoft.com/office/drawing/2014/main" id="{22427086-E202-A0DD-94C7-6ABC915D2477}"/>
              </a:ext>
            </a:extLst>
          </p:cNvPr>
          <p:cNvPicPr>
            <a:picLocks noChangeAspect="1"/>
          </p:cNvPicPr>
          <p:nvPr userDrawn="1"/>
        </p:nvPicPr>
        <p:blipFill>
          <a:blip r:embed="rId98">
            <a:extLst>
              <a:ext uri="{96DAC541-7B7A-43D3-8B79-37D633B846F1}">
                <asvg:svgBlip xmlns:asvg="http://schemas.microsoft.com/office/drawing/2016/SVG/main" r:embed="rId99"/>
              </a:ext>
            </a:extLst>
          </a:blip>
          <a:stretch>
            <a:fillRect/>
          </a:stretch>
        </p:blipFill>
        <p:spPr>
          <a:xfrm>
            <a:off x="9355251" y="5283205"/>
            <a:ext cx="914400" cy="914400"/>
          </a:xfrm>
          <a:prstGeom prst="rect">
            <a:avLst/>
          </a:prstGeom>
        </p:spPr>
      </p:pic>
      <p:pic>
        <p:nvPicPr>
          <p:cNvPr id="53" name="Graphic 52" descr="Butterfly with solid fill">
            <a:extLst>
              <a:ext uri="{FF2B5EF4-FFF2-40B4-BE49-F238E27FC236}">
                <a16:creationId xmlns:a16="http://schemas.microsoft.com/office/drawing/2014/main" id="{92C35228-58A7-4CD6-3169-40627E66C9F8}"/>
              </a:ext>
            </a:extLst>
          </p:cNvPr>
          <p:cNvPicPr>
            <a:picLocks noChangeAspect="1"/>
          </p:cNvPicPr>
          <p:nvPr userDrawn="1"/>
        </p:nvPicPr>
        <p:blipFill>
          <a:blip r:embed="rId100">
            <a:extLst>
              <a:ext uri="{96DAC541-7B7A-43D3-8B79-37D633B846F1}">
                <asvg:svgBlip xmlns:asvg="http://schemas.microsoft.com/office/drawing/2016/SVG/main" r:embed="rId101"/>
              </a:ext>
            </a:extLst>
          </a:blip>
          <a:stretch>
            <a:fillRect/>
          </a:stretch>
        </p:blipFill>
        <p:spPr>
          <a:xfrm>
            <a:off x="7882550" y="2135425"/>
            <a:ext cx="914400" cy="914400"/>
          </a:xfrm>
          <a:prstGeom prst="rect">
            <a:avLst/>
          </a:prstGeom>
        </p:spPr>
      </p:pic>
      <p:pic>
        <p:nvPicPr>
          <p:cNvPr id="54" name="Graphic 53" descr="Daily calendar with solid fill">
            <a:extLst>
              <a:ext uri="{FF2B5EF4-FFF2-40B4-BE49-F238E27FC236}">
                <a16:creationId xmlns:a16="http://schemas.microsoft.com/office/drawing/2014/main" id="{924CC780-2E46-15C8-89CF-E800D265C219}"/>
              </a:ext>
            </a:extLst>
          </p:cNvPr>
          <p:cNvPicPr>
            <a:picLocks noChangeAspect="1"/>
          </p:cNvPicPr>
          <p:nvPr userDrawn="1"/>
        </p:nvPicPr>
        <p:blipFill>
          <a:blip r:embed="rId102">
            <a:extLst>
              <a:ext uri="{96DAC541-7B7A-43D3-8B79-37D633B846F1}">
                <asvg:svgBlip xmlns:asvg="http://schemas.microsoft.com/office/drawing/2016/SVG/main" r:embed="rId103"/>
              </a:ext>
            </a:extLst>
          </a:blip>
          <a:stretch>
            <a:fillRect/>
          </a:stretch>
        </p:blipFill>
        <p:spPr>
          <a:xfrm>
            <a:off x="10553769" y="1061672"/>
            <a:ext cx="914400" cy="914400"/>
          </a:xfrm>
          <a:prstGeom prst="rect">
            <a:avLst/>
          </a:prstGeom>
        </p:spPr>
      </p:pic>
      <p:pic>
        <p:nvPicPr>
          <p:cNvPr id="55" name="Graphic 54" descr="Shield Tick with solid fill">
            <a:extLst>
              <a:ext uri="{FF2B5EF4-FFF2-40B4-BE49-F238E27FC236}">
                <a16:creationId xmlns:a16="http://schemas.microsoft.com/office/drawing/2014/main" id="{044B2624-8357-2421-7097-397923C75A79}"/>
              </a:ext>
            </a:extLst>
          </p:cNvPr>
          <p:cNvPicPr>
            <a:picLocks noChangeAspect="1"/>
          </p:cNvPicPr>
          <p:nvPr userDrawn="1"/>
        </p:nvPicPr>
        <p:blipFill>
          <a:blip r:embed="rId104">
            <a:extLst>
              <a:ext uri="{96DAC541-7B7A-43D3-8B79-37D633B846F1}">
                <asvg:svgBlip xmlns:asvg="http://schemas.microsoft.com/office/drawing/2016/SVG/main" r:embed="rId105"/>
              </a:ext>
            </a:extLst>
          </a:blip>
          <a:stretch>
            <a:fillRect/>
          </a:stretch>
        </p:blipFill>
        <p:spPr>
          <a:xfrm>
            <a:off x="7738393" y="3245659"/>
            <a:ext cx="914400" cy="914400"/>
          </a:xfrm>
          <a:prstGeom prst="rect">
            <a:avLst/>
          </a:prstGeom>
        </p:spPr>
      </p:pic>
      <p:pic>
        <p:nvPicPr>
          <p:cNvPr id="56" name="Graphic 55" descr="Compost with solid fill">
            <a:extLst>
              <a:ext uri="{FF2B5EF4-FFF2-40B4-BE49-F238E27FC236}">
                <a16:creationId xmlns:a16="http://schemas.microsoft.com/office/drawing/2014/main" id="{6EB20C05-623C-945D-545D-2B3BB62199DF}"/>
              </a:ext>
            </a:extLst>
          </p:cNvPr>
          <p:cNvPicPr>
            <a:picLocks noChangeAspect="1"/>
          </p:cNvPicPr>
          <p:nvPr userDrawn="1"/>
        </p:nvPicPr>
        <p:blipFill>
          <a:blip r:embed="rId106">
            <a:extLst>
              <a:ext uri="{96DAC541-7B7A-43D3-8B79-37D633B846F1}">
                <asvg:svgBlip xmlns:asvg="http://schemas.microsoft.com/office/drawing/2016/SVG/main" r:embed="rId107"/>
              </a:ext>
            </a:extLst>
          </a:blip>
          <a:stretch>
            <a:fillRect/>
          </a:stretch>
        </p:blipFill>
        <p:spPr>
          <a:xfrm>
            <a:off x="8668359" y="3261699"/>
            <a:ext cx="914400" cy="914400"/>
          </a:xfrm>
          <a:prstGeom prst="rect">
            <a:avLst/>
          </a:prstGeom>
        </p:spPr>
      </p:pic>
      <p:pic>
        <p:nvPicPr>
          <p:cNvPr id="57" name="Graphic 56" descr="Duck with solid fill">
            <a:extLst>
              <a:ext uri="{FF2B5EF4-FFF2-40B4-BE49-F238E27FC236}">
                <a16:creationId xmlns:a16="http://schemas.microsoft.com/office/drawing/2014/main" id="{4DD313EE-8AED-FB3D-DBE1-7A10C6006A7B}"/>
              </a:ext>
            </a:extLst>
          </p:cNvPr>
          <p:cNvPicPr>
            <a:picLocks noChangeAspect="1"/>
          </p:cNvPicPr>
          <p:nvPr userDrawn="1"/>
        </p:nvPicPr>
        <p:blipFill>
          <a:blip r:embed="rId108">
            <a:extLst>
              <a:ext uri="{96DAC541-7B7A-43D3-8B79-37D633B846F1}">
                <asvg:svgBlip xmlns:asvg="http://schemas.microsoft.com/office/drawing/2016/SVG/main" r:embed="rId109"/>
              </a:ext>
            </a:extLst>
          </a:blip>
          <a:stretch>
            <a:fillRect/>
          </a:stretch>
        </p:blipFill>
        <p:spPr>
          <a:xfrm>
            <a:off x="4766575" y="2198706"/>
            <a:ext cx="914400" cy="914400"/>
          </a:xfrm>
          <a:prstGeom prst="rect">
            <a:avLst/>
          </a:prstGeom>
        </p:spPr>
      </p:pic>
      <p:pic>
        <p:nvPicPr>
          <p:cNvPr id="58" name="Graphic 57" descr="Chat with solid fill">
            <a:extLst>
              <a:ext uri="{FF2B5EF4-FFF2-40B4-BE49-F238E27FC236}">
                <a16:creationId xmlns:a16="http://schemas.microsoft.com/office/drawing/2014/main" id="{CF4581CD-E9FA-B876-355E-9451D5122B1D}"/>
              </a:ext>
            </a:extLst>
          </p:cNvPr>
          <p:cNvPicPr>
            <a:picLocks noChangeAspect="1"/>
          </p:cNvPicPr>
          <p:nvPr userDrawn="1"/>
        </p:nvPicPr>
        <p:blipFill>
          <a:blip r:embed="rId110">
            <a:extLst>
              <a:ext uri="{96DAC541-7B7A-43D3-8B79-37D633B846F1}">
                <asvg:svgBlip xmlns:asvg="http://schemas.microsoft.com/office/drawing/2016/SVG/main" r:embed="rId111"/>
              </a:ext>
            </a:extLst>
          </a:blip>
          <a:stretch>
            <a:fillRect/>
          </a:stretch>
        </p:blipFill>
        <p:spPr>
          <a:xfrm>
            <a:off x="11134942" y="5289399"/>
            <a:ext cx="914400" cy="914400"/>
          </a:xfrm>
          <a:prstGeom prst="rect">
            <a:avLst/>
          </a:prstGeom>
        </p:spPr>
      </p:pic>
      <p:pic>
        <p:nvPicPr>
          <p:cNvPr id="59" name="Graphic 58" descr="Email with solid fill">
            <a:extLst>
              <a:ext uri="{FF2B5EF4-FFF2-40B4-BE49-F238E27FC236}">
                <a16:creationId xmlns:a16="http://schemas.microsoft.com/office/drawing/2014/main" id="{1F30F205-F3FF-061D-9800-D9D8EF0746EC}"/>
              </a:ext>
            </a:extLst>
          </p:cNvPr>
          <p:cNvPicPr>
            <a:picLocks noChangeAspect="1"/>
          </p:cNvPicPr>
          <p:nvPr userDrawn="1"/>
        </p:nvPicPr>
        <p:blipFill>
          <a:blip r:embed="rId112">
            <a:extLst>
              <a:ext uri="{96DAC541-7B7A-43D3-8B79-37D633B846F1}">
                <asvg:svgBlip xmlns:asvg="http://schemas.microsoft.com/office/drawing/2016/SVG/main" r:embed="rId113"/>
              </a:ext>
            </a:extLst>
          </a:blip>
          <a:stretch>
            <a:fillRect/>
          </a:stretch>
        </p:blipFill>
        <p:spPr>
          <a:xfrm>
            <a:off x="9843542" y="2125960"/>
            <a:ext cx="914400" cy="914400"/>
          </a:xfrm>
          <a:prstGeom prst="rect">
            <a:avLst/>
          </a:prstGeom>
        </p:spPr>
      </p:pic>
      <p:pic>
        <p:nvPicPr>
          <p:cNvPr id="60" name="Graphic 59" descr="Receiver with solid fill">
            <a:extLst>
              <a:ext uri="{FF2B5EF4-FFF2-40B4-BE49-F238E27FC236}">
                <a16:creationId xmlns:a16="http://schemas.microsoft.com/office/drawing/2014/main" id="{907B35B0-F7F2-0DB7-F130-6CF6CB94D41D}"/>
              </a:ext>
            </a:extLst>
          </p:cNvPr>
          <p:cNvPicPr>
            <a:picLocks noChangeAspect="1"/>
          </p:cNvPicPr>
          <p:nvPr userDrawn="1"/>
        </p:nvPicPr>
        <p:blipFill>
          <a:blip r:embed="rId114">
            <a:extLst>
              <a:ext uri="{96DAC541-7B7A-43D3-8B79-37D633B846F1}">
                <asvg:svgBlip xmlns:asvg="http://schemas.microsoft.com/office/drawing/2016/SVG/main" r:embed="rId115"/>
              </a:ext>
            </a:extLst>
          </a:blip>
          <a:stretch>
            <a:fillRect/>
          </a:stretch>
        </p:blipFill>
        <p:spPr>
          <a:xfrm>
            <a:off x="10817551" y="2153665"/>
            <a:ext cx="914400" cy="914400"/>
          </a:xfrm>
          <a:prstGeom prst="rect">
            <a:avLst/>
          </a:prstGeom>
        </p:spPr>
      </p:pic>
    </p:spTree>
    <p:extLst>
      <p:ext uri="{BB962C8B-B14F-4D97-AF65-F5344CB8AC3E}">
        <p14:creationId xmlns:p14="http://schemas.microsoft.com/office/powerpoint/2010/main" val="16491816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nformation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7C43380-5E44-52E5-EBCC-A07ECDE8EB16}"/>
              </a:ext>
            </a:extLst>
          </p:cNvPr>
          <p:cNvSpPr txBox="1">
            <a:spLocks/>
          </p:cNvSpPr>
          <p:nvPr userDrawn="1"/>
        </p:nvSpPr>
        <p:spPr>
          <a:xfrm>
            <a:off x="427036" y="213393"/>
            <a:ext cx="5491487" cy="7588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a:solidFill>
                  <a:schemeClr val="tx1"/>
                </a:solidFill>
                <a:latin typeface="Franklin Gothic Demi" panose="020B0703020102020204" pitchFamily="34" charset="0"/>
                <a:ea typeface="+mj-ea"/>
                <a:cs typeface="+mj-cs"/>
              </a:defRPr>
            </a:lvl1pPr>
          </a:lstStyle>
          <a:p>
            <a:r>
              <a:rPr lang="en-US" sz="2800" dirty="0"/>
              <a:t>WSDA PPT Template Information</a:t>
            </a:r>
          </a:p>
        </p:txBody>
      </p:sp>
      <p:sp>
        <p:nvSpPr>
          <p:cNvPr id="3" name="Slide Number Placeholder 2">
            <a:extLst>
              <a:ext uri="{FF2B5EF4-FFF2-40B4-BE49-F238E27FC236}">
                <a16:creationId xmlns:a16="http://schemas.microsoft.com/office/drawing/2014/main" id="{B2E4644A-446D-209D-68D5-3E2D8C322CE4}"/>
              </a:ext>
            </a:extLst>
          </p:cNvPr>
          <p:cNvSpPr>
            <a:spLocks noGrp="1"/>
          </p:cNvSpPr>
          <p:nvPr>
            <p:ph type="sldNum" sz="quarter" idx="10"/>
          </p:nvPr>
        </p:nvSpPr>
        <p:spPr/>
        <p:txBody>
          <a:bodyPr/>
          <a:lstStyle/>
          <a:p>
            <a:fld id="{03DC2DEF-D2FE-4B45-ABA4-9F153FD1C98A}" type="slidenum">
              <a:rPr lang="en-US" smtClean="0"/>
              <a:pPr/>
              <a:t>‹#›</a:t>
            </a:fld>
            <a:endParaRPr lang="en-US" dirty="0"/>
          </a:p>
        </p:txBody>
      </p:sp>
      <p:sp>
        <p:nvSpPr>
          <p:cNvPr id="5" name="Slide Number Placeholder 2">
            <a:extLst>
              <a:ext uri="{FF2B5EF4-FFF2-40B4-BE49-F238E27FC236}">
                <a16:creationId xmlns:a16="http://schemas.microsoft.com/office/drawing/2014/main" id="{03B99CC9-3F32-A51E-A729-259B1317DFE7}"/>
              </a:ext>
            </a:extLst>
          </p:cNvPr>
          <p:cNvSpPr txBox="1">
            <a:spLocks/>
          </p:cNvSpPr>
          <p:nvPr userDrawn="1"/>
        </p:nvSpPr>
        <p:spPr>
          <a:xfrm>
            <a:off x="11213432" y="6486524"/>
            <a:ext cx="978568" cy="3714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C2DEF-D2FE-4B45-ABA4-9F153FD1C98A}" type="slidenum">
              <a:rPr lang="en-US" smtClean="0"/>
              <a:pPr/>
              <a:t>‹#›</a:t>
            </a:fld>
            <a:endParaRPr lang="en-US" dirty="0"/>
          </a:p>
        </p:txBody>
      </p:sp>
      <p:sp>
        <p:nvSpPr>
          <p:cNvPr id="15" name="TextBox 14">
            <a:extLst>
              <a:ext uri="{FF2B5EF4-FFF2-40B4-BE49-F238E27FC236}">
                <a16:creationId xmlns:a16="http://schemas.microsoft.com/office/drawing/2014/main" id="{7936EDAA-7F04-42D8-BA2D-AE2B492D299C}"/>
              </a:ext>
            </a:extLst>
          </p:cNvPr>
          <p:cNvSpPr txBox="1"/>
          <p:nvPr userDrawn="1"/>
        </p:nvSpPr>
        <p:spPr>
          <a:xfrm>
            <a:off x="10324618" y="4494495"/>
            <a:ext cx="1549940" cy="1754326"/>
          </a:xfrm>
          <a:prstGeom prst="rect">
            <a:avLst/>
          </a:prstGeom>
          <a:noFill/>
        </p:spPr>
        <p:txBody>
          <a:bodyPr wrap="square" rtlCol="0">
            <a:spAutoFit/>
          </a:bodyPr>
          <a:lstStyle/>
          <a:p>
            <a:r>
              <a:rPr lang="en-US" b="1" dirty="0">
                <a:solidFill>
                  <a:schemeClr val="accent6">
                    <a:lumMod val="50000"/>
                  </a:schemeClr>
                </a:solidFill>
              </a:rPr>
              <a:t>Note – The links in this slide are only active in presentation mode.</a:t>
            </a:r>
          </a:p>
        </p:txBody>
      </p:sp>
      <p:cxnSp>
        <p:nvCxnSpPr>
          <p:cNvPr id="16" name="Straight Connector 15">
            <a:extLst>
              <a:ext uri="{FF2B5EF4-FFF2-40B4-BE49-F238E27FC236}">
                <a16:creationId xmlns:a16="http://schemas.microsoft.com/office/drawing/2014/main" id="{9C297117-490A-5CF3-73A8-4E46AF0E8C21}"/>
              </a:ext>
            </a:extLst>
          </p:cNvPr>
          <p:cNvCxnSpPr>
            <a:cxnSpLocks/>
          </p:cNvCxnSpPr>
          <p:nvPr userDrawn="1"/>
        </p:nvCxnSpPr>
        <p:spPr>
          <a:xfrm>
            <a:off x="482599" y="1107150"/>
            <a:ext cx="11409363"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CA245E2-B524-5CD7-6403-0C3E4B17034C}"/>
              </a:ext>
            </a:extLst>
          </p:cNvPr>
          <p:cNvSpPr txBox="1"/>
          <p:nvPr userDrawn="1"/>
        </p:nvSpPr>
        <p:spPr>
          <a:xfrm>
            <a:off x="427036" y="1255860"/>
            <a:ext cx="4783883" cy="5047536"/>
          </a:xfrm>
          <a:prstGeom prst="rect">
            <a:avLst/>
          </a:prstGeom>
          <a:noFill/>
        </p:spPr>
        <p:txBody>
          <a:bodyPr wrap="square" rtlCol="0">
            <a:spAutoFit/>
          </a:bodyPr>
          <a:lstStyle/>
          <a:p>
            <a:r>
              <a:rPr lang="en-US" sz="1400" b="1" dirty="0">
                <a:solidFill>
                  <a:schemeClr val="accent6">
                    <a:lumMod val="50000"/>
                  </a:schemeClr>
                </a:solidFill>
              </a:rPr>
              <a:t>Using Slide Templates</a:t>
            </a:r>
          </a:p>
          <a:p>
            <a:pPr marL="285750" indent="-285750">
              <a:buFont typeface="Arial" panose="020B0604020202020204" pitchFamily="34" charset="0"/>
              <a:buChar char="•"/>
            </a:pPr>
            <a:r>
              <a:rPr lang="en-US" sz="1400" i="0" dirty="0">
                <a:solidFill>
                  <a:schemeClr val="tx1"/>
                </a:solidFill>
              </a:rPr>
              <a:t>Select</a:t>
            </a:r>
            <a:r>
              <a:rPr lang="en-US" sz="1400" i="0" dirty="0">
                <a:solidFill>
                  <a:schemeClr val="accent3">
                    <a:lumMod val="50000"/>
                  </a:schemeClr>
                </a:solidFill>
              </a:rPr>
              <a:t> </a:t>
            </a:r>
            <a:r>
              <a:rPr lang="en-US" sz="1400" i="0" dirty="0">
                <a:solidFill>
                  <a:schemeClr val="tx1"/>
                </a:solidFill>
              </a:rPr>
              <a:t>the </a:t>
            </a:r>
            <a:r>
              <a:rPr lang="en-US" sz="1400" b="1" i="0" dirty="0">
                <a:solidFill>
                  <a:schemeClr val="accent3"/>
                </a:solidFill>
              </a:rPr>
              <a:t>New Slide </a:t>
            </a:r>
            <a:r>
              <a:rPr lang="en-US" sz="1400" b="0" i="0" dirty="0">
                <a:solidFill>
                  <a:schemeClr val="tx1"/>
                </a:solidFill>
              </a:rPr>
              <a:t>drop down arrow </a:t>
            </a:r>
            <a:r>
              <a:rPr lang="en-US" sz="1400" i="0" dirty="0">
                <a:solidFill>
                  <a:schemeClr val="tx1"/>
                </a:solidFill>
              </a:rPr>
              <a:t>and pick from the available slide options.</a:t>
            </a:r>
          </a:p>
          <a:p>
            <a:pPr marL="285750" indent="-285750">
              <a:buFont typeface="Arial" panose="020B0604020202020204" pitchFamily="34" charset="0"/>
              <a:buChar char="•"/>
            </a:pPr>
            <a:r>
              <a:rPr lang="en-US" sz="1400" b="0" i="0" u="none" strike="noStrike" dirty="0">
                <a:solidFill>
                  <a:srgbClr val="000000"/>
                </a:solidFill>
                <a:effectLst/>
                <a:latin typeface="+mn-lt"/>
              </a:rPr>
              <a:t>For pre-built slides, add your content directly into the placeholders provided.</a:t>
            </a:r>
            <a:endParaRPr lang="en-US" sz="1400" i="0" dirty="0">
              <a:solidFill>
                <a:schemeClr val="tx1"/>
              </a:solidFill>
              <a:latin typeface="+mn-lt"/>
            </a:endParaRPr>
          </a:p>
          <a:p>
            <a:pPr marL="285750" indent="-285750">
              <a:buFont typeface="Arial" panose="020B0604020202020204" pitchFamily="34" charset="0"/>
              <a:buChar char="•"/>
            </a:pPr>
            <a:r>
              <a:rPr lang="en-US" sz="1400" b="0" i="0" u="none" strike="noStrike" dirty="0">
                <a:solidFill>
                  <a:srgbClr val="000000"/>
                </a:solidFill>
                <a:effectLst/>
                <a:latin typeface="+mn-lt"/>
              </a:rPr>
              <a:t>Some </a:t>
            </a:r>
            <a:r>
              <a:rPr lang="en-US" sz="1400" dirty="0">
                <a:solidFill>
                  <a:srgbClr val="000000"/>
                </a:solidFill>
              </a:rPr>
              <a:t>c</a:t>
            </a:r>
            <a:r>
              <a:rPr lang="en-US" sz="1400" b="0" i="0" u="none" strike="noStrike" dirty="0">
                <a:solidFill>
                  <a:srgbClr val="000000"/>
                </a:solidFill>
                <a:effectLst/>
                <a:latin typeface="+mn-lt"/>
              </a:rPr>
              <a:t>ontent on pre-built slides is locked and cannot be altered.</a:t>
            </a:r>
          </a:p>
          <a:p>
            <a:pPr marL="742950" lvl="1" indent="-285750">
              <a:buFont typeface="Arial" panose="020B0604020202020204" pitchFamily="34" charset="0"/>
              <a:buChar char="•"/>
            </a:pPr>
            <a:r>
              <a:rPr lang="en-US" sz="1400" b="0" i="0" u="none" strike="noStrike" dirty="0">
                <a:solidFill>
                  <a:srgbClr val="000000"/>
                </a:solidFill>
                <a:effectLst/>
                <a:latin typeface="+mn-lt"/>
              </a:rPr>
              <a:t>Example – You will not be able to change the color of elements on pre-built slides or photos/icons.</a:t>
            </a:r>
          </a:p>
          <a:p>
            <a:pPr marL="742950" lvl="1" indent="-285750">
              <a:buFont typeface="Arial" panose="020B0604020202020204" pitchFamily="34" charset="0"/>
              <a:buChar char="•"/>
            </a:pPr>
            <a:endParaRPr lang="en-US" sz="1400" b="0" i="0" u="none" strike="noStrike" dirty="0">
              <a:solidFill>
                <a:srgbClr val="000000"/>
              </a:solidFill>
              <a:effectLst/>
              <a:latin typeface="+mn-lt"/>
            </a:endParaRPr>
          </a:p>
          <a:p>
            <a:r>
              <a:rPr lang="en-US" sz="1400" b="1" dirty="0">
                <a:solidFill>
                  <a:schemeClr val="accent6">
                    <a:lumMod val="50000"/>
                  </a:schemeClr>
                </a:solidFill>
                <a:latin typeface="+mn-lt"/>
              </a:rPr>
              <a:t>Design Your Own Slide</a:t>
            </a:r>
          </a:p>
          <a:p>
            <a:pPr marL="285750" indent="-285750" rtl="0">
              <a:spcBef>
                <a:spcPts val="0"/>
              </a:spcBef>
              <a:spcAft>
                <a:spcPts val="0"/>
              </a:spcAft>
              <a:buFont typeface="Arial" panose="020B0604020202020204" pitchFamily="34" charset="0"/>
              <a:buChar char="•"/>
            </a:pPr>
            <a:r>
              <a:rPr lang="en-US" sz="1400" b="0" i="0" u="none" strike="noStrike" dirty="0">
                <a:solidFill>
                  <a:srgbClr val="000000"/>
                </a:solidFill>
                <a:effectLst/>
                <a:latin typeface="+mn-lt"/>
              </a:rPr>
              <a:t>Select the slide named "</a:t>
            </a:r>
            <a:r>
              <a:rPr lang="en-US" sz="1400" b="1" i="0" u="none" strike="noStrike" dirty="0">
                <a:solidFill>
                  <a:schemeClr val="accent3"/>
                </a:solidFill>
                <a:effectLst/>
                <a:latin typeface="+mn-lt"/>
              </a:rPr>
              <a:t>Design Your Own Slide</a:t>
            </a:r>
            <a:r>
              <a:rPr lang="en-US" sz="1400" b="0" i="0" u="none" strike="noStrike" dirty="0">
                <a:solidFill>
                  <a:srgbClr val="000000"/>
                </a:solidFill>
                <a:effectLst/>
                <a:latin typeface="+mn-lt"/>
              </a:rPr>
              <a:t>" from the New Slide dropdown menu (2nd slide available on the top row).</a:t>
            </a:r>
            <a:endParaRPr lang="en-US" sz="1400" b="0" dirty="0">
              <a:effectLst/>
              <a:latin typeface="+mn-lt"/>
            </a:endParaRPr>
          </a:p>
          <a:p>
            <a:pPr marL="285750" indent="-285750" rtl="0">
              <a:spcBef>
                <a:spcPts val="0"/>
              </a:spcBef>
              <a:spcAft>
                <a:spcPts val="0"/>
              </a:spcAft>
              <a:buFont typeface="Arial" panose="020B0604020202020204" pitchFamily="34" charset="0"/>
              <a:buChar char="•"/>
            </a:pPr>
            <a:r>
              <a:rPr lang="en-US" sz="1400" b="0" i="0" u="none" strike="noStrike" dirty="0">
                <a:solidFill>
                  <a:srgbClr val="000000"/>
                </a:solidFill>
                <a:effectLst/>
                <a:latin typeface="+mn-lt"/>
              </a:rPr>
              <a:t>Customize your slide content as needed.</a:t>
            </a:r>
          </a:p>
          <a:p>
            <a:pPr marL="285750" indent="-285750" rtl="0">
              <a:spcBef>
                <a:spcPts val="0"/>
              </a:spcBef>
              <a:spcAft>
                <a:spcPts val="0"/>
              </a:spcAft>
              <a:buFont typeface="Arial" panose="020B0604020202020204" pitchFamily="34" charset="0"/>
              <a:buChar char="•"/>
            </a:pPr>
            <a:endParaRPr lang="en-US" sz="1400" b="0" i="0" u="none" strike="noStrike" dirty="0">
              <a:solidFill>
                <a:srgbClr val="000000"/>
              </a:solidFill>
              <a:effectLst/>
              <a:latin typeface="+mn-lt"/>
            </a:endParaRPr>
          </a:p>
          <a:p>
            <a:r>
              <a:rPr lang="en-US" sz="1400" b="1" i="0" u="none" strike="noStrike" dirty="0">
                <a:solidFill>
                  <a:schemeClr val="accent6">
                    <a:lumMod val="50000"/>
                  </a:schemeClr>
                </a:solidFill>
                <a:effectLst/>
                <a:latin typeface="+mn-lt"/>
              </a:rPr>
              <a:t>You May Utilize the Designer Feature</a:t>
            </a:r>
          </a:p>
          <a:p>
            <a:pPr marL="285750" indent="-285750">
              <a:buFont typeface="Arial" panose="020B0604020202020204" pitchFamily="34" charset="0"/>
              <a:buChar char="•"/>
            </a:pPr>
            <a:r>
              <a:rPr lang="en-US" sz="1400" b="0" i="0" dirty="0">
                <a:solidFill>
                  <a:srgbClr val="202124"/>
                </a:solidFill>
                <a:effectLst/>
                <a:latin typeface="+mn-lt"/>
              </a:rPr>
              <a:t>Designer supports Microsoft 365 subscribers by </a:t>
            </a:r>
            <a:r>
              <a:rPr lang="en-US" sz="1400" b="0" i="0" dirty="0">
                <a:solidFill>
                  <a:srgbClr val="040C28"/>
                </a:solidFill>
                <a:effectLst/>
                <a:latin typeface="+mn-lt"/>
              </a:rPr>
              <a:t>automatically generating design ideas to choose from</a:t>
            </a:r>
            <a:r>
              <a:rPr lang="en-US" sz="1400" b="0" i="0" dirty="0">
                <a:solidFill>
                  <a:srgbClr val="202124"/>
                </a:solidFill>
                <a:effectLst/>
                <a:latin typeface="+mn-lt"/>
              </a:rPr>
              <a:t>.</a:t>
            </a:r>
          </a:p>
          <a:p>
            <a:pPr marL="285750" indent="-285750">
              <a:buFont typeface="Arial" panose="020B0604020202020204" pitchFamily="34" charset="0"/>
              <a:buChar char="•"/>
            </a:pPr>
            <a:r>
              <a:rPr lang="en-US" sz="1400" b="0" i="0" dirty="0">
                <a:solidFill>
                  <a:srgbClr val="202124"/>
                </a:solidFill>
                <a:effectLst/>
                <a:latin typeface="+mn-lt"/>
              </a:rPr>
              <a:t>While you're putting content on a slide, Designer works in the background to match that content to professionally designed layouts.</a:t>
            </a:r>
          </a:p>
          <a:p>
            <a:pPr marL="285750" indent="-285750">
              <a:buFont typeface="Arial" panose="020B0604020202020204" pitchFamily="34" charset="0"/>
              <a:buChar char="•"/>
            </a:pPr>
            <a:r>
              <a:rPr lang="en-US" sz="1400" b="0" i="0" dirty="0">
                <a:solidFill>
                  <a:srgbClr val="202124"/>
                </a:solidFill>
                <a:effectLst/>
                <a:latin typeface="+mn-lt"/>
              </a:rPr>
              <a:t>Lean more about </a:t>
            </a:r>
            <a:r>
              <a:rPr lang="en-US" sz="1400" b="0" i="0" dirty="0">
                <a:solidFill>
                  <a:srgbClr val="202124"/>
                </a:solidFill>
                <a:effectLst/>
                <a:latin typeface="+mn-lt"/>
                <a:hlinkClick r:id="rId2"/>
              </a:rPr>
              <a:t>Designer</a:t>
            </a:r>
            <a:endParaRPr lang="en-US" sz="1400" b="1" dirty="0">
              <a:latin typeface="+mn-lt"/>
            </a:endParaRPr>
          </a:p>
        </p:txBody>
      </p:sp>
      <p:sp>
        <p:nvSpPr>
          <p:cNvPr id="18" name="TextBox 17">
            <a:extLst>
              <a:ext uri="{FF2B5EF4-FFF2-40B4-BE49-F238E27FC236}">
                <a16:creationId xmlns:a16="http://schemas.microsoft.com/office/drawing/2014/main" id="{1D3868B7-E391-3A51-5E9E-AEF1A5FB47F5}"/>
              </a:ext>
            </a:extLst>
          </p:cNvPr>
          <p:cNvSpPr txBox="1"/>
          <p:nvPr userDrawn="1"/>
        </p:nvSpPr>
        <p:spPr>
          <a:xfrm>
            <a:off x="5451676" y="1255860"/>
            <a:ext cx="6440286" cy="1169551"/>
          </a:xfrm>
          <a:prstGeom prst="rect">
            <a:avLst/>
          </a:prstGeom>
          <a:noFill/>
        </p:spPr>
        <p:txBody>
          <a:bodyPr wrap="square" rtlCol="0">
            <a:spAutoFit/>
          </a:bodyPr>
          <a:lstStyle/>
          <a:p>
            <a:r>
              <a:rPr lang="en-US" sz="1400" b="1" dirty="0">
                <a:solidFill>
                  <a:schemeClr val="accent6">
                    <a:lumMod val="50000"/>
                  </a:schemeClr>
                </a:solidFill>
              </a:rPr>
              <a:t>Fonts</a:t>
            </a:r>
          </a:p>
          <a:p>
            <a:pPr marL="285750" indent="-285750">
              <a:buFont typeface="Arial" panose="020B0604020202020204" pitchFamily="34" charset="0"/>
              <a:buChar char="•"/>
            </a:pPr>
            <a:r>
              <a:rPr lang="en-US" sz="1400" b="0" i="0" u="none" strike="noStrike" dirty="0">
                <a:solidFill>
                  <a:schemeClr val="tx1"/>
                </a:solidFill>
                <a:effectLst/>
                <a:latin typeface="+mn-lt"/>
              </a:rPr>
              <a:t>For Headings – Frankli</a:t>
            </a:r>
            <a:r>
              <a:rPr lang="en-US" sz="1400" dirty="0"/>
              <a:t>n Gothic Demi</a:t>
            </a:r>
            <a:r>
              <a:rPr lang="en-US" sz="1400" b="0" i="0" u="none" strike="noStrike" dirty="0">
                <a:solidFill>
                  <a:schemeClr val="tx1"/>
                </a:solidFill>
                <a:effectLst/>
                <a:latin typeface="+mn-lt"/>
              </a:rPr>
              <a:t> (Heading) </a:t>
            </a:r>
          </a:p>
          <a:p>
            <a:pPr marL="285750" indent="-285750">
              <a:buFont typeface="Arial" panose="020B0604020202020204" pitchFamily="34" charset="0"/>
              <a:buChar char="•"/>
            </a:pPr>
            <a:r>
              <a:rPr lang="en-US" sz="1400" b="0" i="0" u="none" strike="noStrike" dirty="0">
                <a:solidFill>
                  <a:schemeClr val="tx1"/>
                </a:solidFill>
                <a:effectLst/>
                <a:latin typeface="+mn-lt"/>
              </a:rPr>
              <a:t>For Body Text – Franklin Gothic Book (Body)</a:t>
            </a:r>
          </a:p>
          <a:p>
            <a:pPr marL="742950" lvl="1" indent="-285750">
              <a:buFont typeface="Arial" panose="020B0604020202020204" pitchFamily="34" charset="0"/>
              <a:buChar char="•"/>
            </a:pPr>
            <a:r>
              <a:rPr lang="en-US" sz="1400" dirty="0"/>
              <a:t>You can also use Franklin Gothic Medium and Franklin Gothic Heavy as needed.</a:t>
            </a:r>
            <a:endParaRPr lang="en-US" sz="1400" b="0" i="0" u="none" strike="noStrike" dirty="0">
              <a:solidFill>
                <a:schemeClr val="tx1"/>
              </a:solidFill>
              <a:effectLst/>
              <a:latin typeface="+mn-lt"/>
            </a:endParaRPr>
          </a:p>
        </p:txBody>
      </p:sp>
      <p:grpSp>
        <p:nvGrpSpPr>
          <p:cNvPr id="19" name="Group 18">
            <a:extLst>
              <a:ext uri="{FF2B5EF4-FFF2-40B4-BE49-F238E27FC236}">
                <a16:creationId xmlns:a16="http://schemas.microsoft.com/office/drawing/2014/main" id="{CEB35B38-4F21-0D87-11E7-8EBC09B46244}"/>
              </a:ext>
            </a:extLst>
          </p:cNvPr>
          <p:cNvGrpSpPr/>
          <p:nvPr userDrawn="1"/>
        </p:nvGrpSpPr>
        <p:grpSpPr>
          <a:xfrm>
            <a:off x="10236728" y="2365067"/>
            <a:ext cx="1655234" cy="1891726"/>
            <a:chOff x="10236728" y="2452641"/>
            <a:chExt cx="1655234" cy="1891726"/>
          </a:xfrm>
        </p:grpSpPr>
        <p:pic>
          <p:nvPicPr>
            <p:cNvPr id="20" name="Picture 19">
              <a:extLst>
                <a:ext uri="{FF2B5EF4-FFF2-40B4-BE49-F238E27FC236}">
                  <a16:creationId xmlns:a16="http://schemas.microsoft.com/office/drawing/2014/main" id="{CECFB156-13EE-4C80-9002-828FA1C22FF6}"/>
                </a:ext>
              </a:extLst>
            </p:cNvPr>
            <p:cNvPicPr>
              <a:picLocks noChangeAspect="1"/>
            </p:cNvPicPr>
            <p:nvPr userDrawn="1"/>
          </p:nvPicPr>
          <p:blipFill rotWithShape="1">
            <a:blip r:embed="rId3"/>
            <a:srcRect l="30283" t="10918" r="65277" b="79360"/>
            <a:stretch/>
          </p:blipFill>
          <p:spPr>
            <a:xfrm>
              <a:off x="10236728" y="2919413"/>
              <a:ext cx="1655234" cy="1019174"/>
            </a:xfrm>
            <a:prstGeom prst="rect">
              <a:avLst/>
            </a:prstGeom>
          </p:spPr>
        </p:pic>
        <p:sp>
          <p:nvSpPr>
            <p:cNvPr id="21" name="TextBox 20">
              <a:extLst>
                <a:ext uri="{FF2B5EF4-FFF2-40B4-BE49-F238E27FC236}">
                  <a16:creationId xmlns:a16="http://schemas.microsoft.com/office/drawing/2014/main" id="{AB1B8187-2E67-48DB-8BB2-E1BC02393983}"/>
                </a:ext>
              </a:extLst>
            </p:cNvPr>
            <p:cNvSpPr txBox="1"/>
            <p:nvPr userDrawn="1"/>
          </p:nvSpPr>
          <p:spPr>
            <a:xfrm>
              <a:off x="10236728" y="2452641"/>
              <a:ext cx="1655234" cy="338554"/>
            </a:xfrm>
            <a:prstGeom prst="rect">
              <a:avLst/>
            </a:prstGeom>
            <a:noFill/>
          </p:spPr>
          <p:txBody>
            <a:bodyPr wrap="square" rtlCol="0">
              <a:spAutoFit/>
            </a:bodyPr>
            <a:lstStyle/>
            <a:p>
              <a:r>
                <a:rPr lang="en-US" sz="1600" b="0" i="0" u="none" dirty="0">
                  <a:latin typeface="+mj-lt"/>
                </a:rPr>
                <a:t>Theme</a:t>
              </a:r>
              <a:r>
                <a:rPr lang="en-US" sz="1600" b="1" i="0" u="none" dirty="0">
                  <a:latin typeface="+mj-lt"/>
                </a:rPr>
                <a:t> Colors</a:t>
              </a:r>
            </a:p>
          </p:txBody>
        </p:sp>
        <p:sp>
          <p:nvSpPr>
            <p:cNvPr id="22" name="TextBox 21">
              <a:extLst>
                <a:ext uri="{FF2B5EF4-FFF2-40B4-BE49-F238E27FC236}">
                  <a16:creationId xmlns:a16="http://schemas.microsoft.com/office/drawing/2014/main" id="{17D658E8-3460-2265-DA8F-03670BD33964}"/>
                </a:ext>
              </a:extLst>
            </p:cNvPr>
            <p:cNvSpPr txBox="1"/>
            <p:nvPr userDrawn="1"/>
          </p:nvSpPr>
          <p:spPr>
            <a:xfrm>
              <a:off x="10236728" y="3882702"/>
              <a:ext cx="1655234" cy="461665"/>
            </a:xfrm>
            <a:prstGeom prst="rect">
              <a:avLst/>
            </a:prstGeom>
            <a:noFill/>
          </p:spPr>
          <p:txBody>
            <a:bodyPr wrap="square" rtlCol="0">
              <a:spAutoFit/>
            </a:bodyPr>
            <a:lstStyle/>
            <a:p>
              <a:r>
                <a:rPr lang="en-US" sz="1200" i="1" dirty="0"/>
                <a:t>Any of the above colors are available for use.</a:t>
              </a:r>
            </a:p>
          </p:txBody>
        </p:sp>
      </p:grpSp>
      <p:sp>
        <p:nvSpPr>
          <p:cNvPr id="23" name="TextBox 22">
            <a:extLst>
              <a:ext uri="{FF2B5EF4-FFF2-40B4-BE49-F238E27FC236}">
                <a16:creationId xmlns:a16="http://schemas.microsoft.com/office/drawing/2014/main" id="{FCD6A05C-C334-B639-272B-F26A6DDD49ED}"/>
              </a:ext>
            </a:extLst>
          </p:cNvPr>
          <p:cNvSpPr txBox="1"/>
          <p:nvPr userDrawn="1"/>
        </p:nvSpPr>
        <p:spPr>
          <a:xfrm>
            <a:off x="6273478" y="244773"/>
            <a:ext cx="5618484" cy="830997"/>
          </a:xfrm>
          <a:prstGeom prst="rect">
            <a:avLst/>
          </a:prstGeom>
          <a:noFill/>
        </p:spPr>
        <p:txBody>
          <a:bodyPr wrap="square" rtlCol="0">
            <a:spAutoFit/>
          </a:bodyPr>
          <a:lstStyle/>
          <a:p>
            <a:r>
              <a:rPr lang="en-US" sz="1600" spc="0" baseline="0" dirty="0"/>
              <a:t>This is the official PowerPoint template for WSDA. Staff need to use this template for external presentation purposes and are welcome to use it for internal presentations.</a:t>
            </a:r>
          </a:p>
        </p:txBody>
      </p:sp>
      <p:sp>
        <p:nvSpPr>
          <p:cNvPr id="24" name="TextBox 23">
            <a:extLst>
              <a:ext uri="{FF2B5EF4-FFF2-40B4-BE49-F238E27FC236}">
                <a16:creationId xmlns:a16="http://schemas.microsoft.com/office/drawing/2014/main" id="{44BD46E7-B7C7-057A-2397-098157EE7B11}"/>
              </a:ext>
            </a:extLst>
          </p:cNvPr>
          <p:cNvSpPr txBox="1"/>
          <p:nvPr userDrawn="1"/>
        </p:nvSpPr>
        <p:spPr>
          <a:xfrm>
            <a:off x="5451676" y="2358676"/>
            <a:ext cx="4687747" cy="37548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8E1230"/>
                </a:solidFill>
                <a:effectLst/>
                <a:uLnTx/>
                <a:uFillTx/>
                <a:latin typeface="Franklin Gothic Book"/>
                <a:ea typeface="+mn-ea"/>
                <a:cs typeface="+mn-cs"/>
              </a:rPr>
              <a:t>Colors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Franklin Gothic Book"/>
                <a:ea typeface="+mn-ea"/>
                <a:cs typeface="+mn-cs"/>
              </a:rPr>
              <a:t>Use template theme colors available by default when changing the color of text or shapes.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Franklin Gothic Book"/>
                <a:ea typeface="+mn-ea"/>
                <a:cs typeface="+mn-cs"/>
              </a:rPr>
              <a:t>You may select any colored swatch that exists within the main colors range.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8E1230"/>
                </a:solidFill>
                <a:effectLst/>
                <a:uLnTx/>
                <a:uFillTx/>
                <a:latin typeface="Franklin Gothic Book"/>
                <a:ea typeface="+mn-ea"/>
                <a:cs typeface="+mn-cs"/>
              </a:rPr>
              <a:t>Photos and Icons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Franklin Gothic Book"/>
                <a:ea typeface="+mn-ea"/>
                <a:cs typeface="+mn-cs"/>
              </a:rPr>
              <a:t>Make sure you always have an author’s permission to use their intellectual property – if you are unsure do not use the photo or image.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Franklin Gothic Book"/>
                <a:ea typeface="+mn-ea"/>
                <a:cs typeface="+mn-cs"/>
              </a:rPr>
              <a:t>Copyright free Stock photos and icons are available for use within PPT under Insert &gt; Pictures &gt; Stock Images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Franklin Gothic Book"/>
                <a:ea typeface="+mn-ea"/>
                <a:cs typeface="+mn-cs"/>
              </a:rPr>
              <a:t>Visit the </a:t>
            </a:r>
            <a:r>
              <a:rPr kumimoji="0" lang="en-US" sz="1400" b="0" i="0" u="none" strike="noStrike" kern="1200" cap="none" spc="0" normalizeH="0" baseline="0" noProof="0" dirty="0">
                <a:ln>
                  <a:noFill/>
                </a:ln>
                <a:solidFill>
                  <a:srgbClr val="000000"/>
                </a:solidFill>
                <a:effectLst/>
                <a:uLnTx/>
                <a:uFillTx/>
                <a:latin typeface="Franklin Gothic Book"/>
                <a:ea typeface="+mn-ea"/>
                <a:cs typeface="+mn-cs"/>
                <a:hlinkClick r:id="rId4"/>
              </a:rPr>
              <a:t>WSDA </a:t>
            </a:r>
            <a:r>
              <a:rPr kumimoji="0" lang="en-US" sz="1400" b="0" i="0" u="none" strike="noStrike" kern="1200" cap="none" spc="0" normalizeH="0" baseline="0" noProof="0" dirty="0" err="1">
                <a:ln>
                  <a:noFill/>
                </a:ln>
                <a:solidFill>
                  <a:srgbClr val="000000"/>
                </a:solidFill>
                <a:effectLst/>
                <a:uLnTx/>
                <a:uFillTx/>
                <a:latin typeface="Franklin Gothic Book"/>
                <a:ea typeface="+mn-ea"/>
                <a:cs typeface="+mn-cs"/>
                <a:hlinkClick r:id="rId4"/>
              </a:rPr>
              <a:t>flickr</a:t>
            </a:r>
            <a:r>
              <a:rPr kumimoji="0" lang="en-US" sz="1400" b="0" i="0" u="none" strike="noStrike" kern="1200" cap="none" spc="0" normalizeH="0" baseline="0" noProof="0" dirty="0">
                <a:ln>
                  <a:noFill/>
                </a:ln>
                <a:solidFill>
                  <a:srgbClr val="000000"/>
                </a:solidFill>
                <a:effectLst/>
                <a:uLnTx/>
                <a:uFillTx/>
                <a:latin typeface="Franklin Gothic Book"/>
                <a:ea typeface="+mn-ea"/>
                <a:cs typeface="+mn-cs"/>
                <a:hlinkClick r:id="rId4"/>
              </a:rPr>
              <a:t> page</a:t>
            </a:r>
            <a:r>
              <a:rPr kumimoji="0" lang="en-US" sz="1400" b="0" i="0" u="none" strike="noStrike" kern="1200" cap="none" spc="0" normalizeH="0" baseline="0" noProof="0" dirty="0">
                <a:ln>
                  <a:noFill/>
                </a:ln>
                <a:solidFill>
                  <a:srgbClr val="000000"/>
                </a:solidFill>
                <a:effectLst/>
                <a:uLnTx/>
                <a:uFillTx/>
                <a:latin typeface="Franklin Gothic Book"/>
                <a:ea typeface="+mn-ea"/>
                <a:cs typeface="+mn-cs"/>
              </a:rPr>
              <a:t>, </a:t>
            </a:r>
            <a:r>
              <a:rPr kumimoji="0" lang="en-US" sz="1400" b="0" i="0" u="none" strike="noStrike" kern="1200" cap="none" spc="0" normalizeH="0" baseline="0" noProof="0" dirty="0" err="1">
                <a:ln>
                  <a:noFill/>
                </a:ln>
                <a:solidFill>
                  <a:srgbClr val="000000"/>
                </a:solidFill>
                <a:effectLst/>
                <a:uLnTx/>
                <a:uFillTx/>
                <a:latin typeface="Franklin Gothic Book"/>
                <a:ea typeface="+mn-ea"/>
                <a:cs typeface="+mn-cs"/>
                <a:hlinkClick r:id="rId5"/>
              </a:rPr>
              <a:t>Pixabay</a:t>
            </a:r>
            <a:r>
              <a:rPr kumimoji="0" lang="en-US" sz="1400" b="0" i="0" u="none" strike="noStrike" kern="1200" cap="none" spc="0" normalizeH="0" baseline="0" noProof="0" dirty="0">
                <a:ln>
                  <a:noFill/>
                </a:ln>
                <a:solidFill>
                  <a:srgbClr val="000000"/>
                </a:solidFill>
                <a:effectLst/>
                <a:uLnTx/>
                <a:uFillTx/>
                <a:latin typeface="Franklin Gothic Book"/>
                <a:ea typeface="+mn-ea"/>
                <a:cs typeface="+mn-cs"/>
              </a:rPr>
              <a:t>, </a:t>
            </a:r>
            <a:r>
              <a:rPr kumimoji="0" lang="en-US" sz="1400" b="0" i="0" u="none" strike="noStrike" kern="1200" cap="none" spc="0" normalizeH="0" baseline="0" noProof="0" dirty="0" err="1">
                <a:ln>
                  <a:noFill/>
                </a:ln>
                <a:solidFill>
                  <a:srgbClr val="000000"/>
                </a:solidFill>
                <a:effectLst/>
                <a:uLnTx/>
                <a:uFillTx/>
                <a:latin typeface="Franklin Gothic Book"/>
                <a:ea typeface="+mn-ea"/>
                <a:cs typeface="+mn-cs"/>
                <a:hlinkClick r:id="rId6"/>
              </a:rPr>
              <a:t>Unsplash</a:t>
            </a:r>
            <a:r>
              <a:rPr kumimoji="0" lang="en-US" sz="1400" b="0" i="0" u="none" strike="noStrike" kern="1200" cap="none" spc="0" normalizeH="0" baseline="0" noProof="0" dirty="0">
                <a:ln>
                  <a:noFill/>
                </a:ln>
                <a:solidFill>
                  <a:srgbClr val="000000"/>
                </a:solidFill>
                <a:effectLst/>
                <a:uLnTx/>
                <a:uFillTx/>
                <a:latin typeface="Franklin Gothic Book"/>
                <a:ea typeface="+mn-ea"/>
                <a:cs typeface="+mn-cs"/>
              </a:rPr>
              <a:t> and </a:t>
            </a:r>
            <a:r>
              <a:rPr kumimoji="0" lang="en-US" sz="1400" b="0" i="0" u="none" strike="noStrike" kern="1200" cap="none" spc="0" normalizeH="0" baseline="0" noProof="0" dirty="0" err="1">
                <a:ln>
                  <a:noFill/>
                </a:ln>
                <a:solidFill>
                  <a:srgbClr val="000000"/>
                </a:solidFill>
                <a:effectLst/>
                <a:uLnTx/>
                <a:uFillTx/>
                <a:latin typeface="Franklin Gothic Book"/>
                <a:ea typeface="+mn-ea"/>
                <a:cs typeface="+mn-cs"/>
                <a:hlinkClick r:id="rId7"/>
              </a:rPr>
              <a:t>Pexels</a:t>
            </a:r>
            <a:r>
              <a:rPr kumimoji="0" lang="en-US" sz="1400" b="0" i="0" u="none" strike="noStrike" kern="1200" cap="none" spc="0" normalizeH="0" baseline="0" noProof="0" dirty="0">
                <a:ln>
                  <a:noFill/>
                </a:ln>
                <a:solidFill>
                  <a:srgbClr val="000000"/>
                </a:solidFill>
                <a:effectLst/>
                <a:uLnTx/>
                <a:uFillTx/>
                <a:latin typeface="Franklin Gothic Book"/>
                <a:ea typeface="+mn-ea"/>
                <a:cs typeface="+mn-cs"/>
              </a:rPr>
              <a:t> for more copyright free photo options.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Franklin Gothic Book"/>
                <a:ea typeface="+mn-ea"/>
                <a:cs typeface="+mn-cs"/>
              </a:rPr>
              <a:t>Need a specific photo that isn’t available on the stock option or </a:t>
            </a:r>
            <a:r>
              <a:rPr kumimoji="0" lang="en-US" sz="1400" b="0" i="0" u="none" strike="noStrike" kern="1200" cap="none" spc="0" normalizeH="0" baseline="0" noProof="0" dirty="0" err="1">
                <a:ln>
                  <a:noFill/>
                </a:ln>
                <a:solidFill>
                  <a:srgbClr val="000000"/>
                </a:solidFill>
                <a:effectLst/>
                <a:uLnTx/>
                <a:uFillTx/>
                <a:latin typeface="Franklin Gothic Book"/>
                <a:ea typeface="+mn-ea"/>
                <a:cs typeface="+mn-cs"/>
              </a:rPr>
              <a:t>flickr</a:t>
            </a:r>
            <a:r>
              <a:rPr kumimoji="0" lang="en-US" sz="1400" b="0" i="0" u="none" strike="noStrike" kern="1200" cap="none" spc="0" normalizeH="0" baseline="0" noProof="0" dirty="0">
                <a:ln>
                  <a:noFill/>
                </a:ln>
                <a:solidFill>
                  <a:srgbClr val="000000"/>
                </a:solidFill>
                <a:effectLst/>
                <a:uLnTx/>
                <a:uFillTx/>
                <a:latin typeface="Franklin Gothic Book"/>
                <a:ea typeface="+mn-ea"/>
                <a:cs typeface="+mn-cs"/>
              </a:rPr>
              <a:t> page? Email your </a:t>
            </a:r>
            <a:r>
              <a:rPr kumimoji="0" lang="en-US" sz="1400" b="0" i="0" u="none" strike="noStrike" kern="1200" cap="none" spc="0" normalizeH="0" baseline="0" noProof="0" dirty="0">
                <a:ln>
                  <a:noFill/>
                </a:ln>
                <a:solidFill>
                  <a:srgbClr val="000000"/>
                </a:solidFill>
                <a:effectLst/>
                <a:uLnTx/>
                <a:uFillTx/>
                <a:latin typeface="Franklin Gothic Book"/>
                <a:ea typeface="+mn-ea"/>
                <a:cs typeface="+mn-cs"/>
                <a:hlinkClick r:id="rId8"/>
              </a:rPr>
              <a:t>Comms Consultant</a:t>
            </a:r>
            <a:r>
              <a:rPr kumimoji="0" lang="en-US" sz="1400" b="0" i="0" u="none" strike="noStrike" kern="1200" cap="none" spc="0" normalizeH="0" baseline="0" noProof="0" dirty="0">
                <a:ln>
                  <a:noFill/>
                </a:ln>
                <a:solidFill>
                  <a:srgbClr val="000000"/>
                </a:solidFill>
                <a:effectLst/>
                <a:uLnTx/>
                <a:uFillTx/>
                <a:latin typeface="Franklin Gothic Book"/>
                <a:ea typeface="+mn-ea"/>
                <a:cs typeface="+mn-cs"/>
              </a:rPr>
              <a:t> for support. </a:t>
            </a:r>
          </a:p>
        </p:txBody>
      </p:sp>
      <p:sp>
        <p:nvSpPr>
          <p:cNvPr id="2" name="TextBox 1">
            <a:extLst>
              <a:ext uri="{FF2B5EF4-FFF2-40B4-BE49-F238E27FC236}">
                <a16:creationId xmlns:a16="http://schemas.microsoft.com/office/drawing/2014/main" id="{83DC1FCC-431D-90C4-47AD-DE1A75E9B6D8}"/>
              </a:ext>
            </a:extLst>
          </p:cNvPr>
          <p:cNvSpPr txBox="1"/>
          <p:nvPr userDrawn="1"/>
        </p:nvSpPr>
        <p:spPr>
          <a:xfrm>
            <a:off x="1436914" y="6303396"/>
            <a:ext cx="8255726" cy="523220"/>
          </a:xfrm>
          <a:prstGeom prst="rect">
            <a:avLst/>
          </a:prstGeom>
          <a:noFill/>
        </p:spPr>
        <p:txBody>
          <a:bodyPr wrap="square" rtlCol="0">
            <a:spAutoFit/>
          </a:bodyPr>
          <a:lstStyle/>
          <a:p>
            <a:pPr algn="ctr"/>
            <a:r>
              <a:rPr lang="en-US" sz="1400" b="1" dirty="0"/>
              <a:t>This template was last updated August 22, 2024. </a:t>
            </a:r>
          </a:p>
          <a:p>
            <a:pPr algn="ctr"/>
            <a:r>
              <a:rPr lang="en-US" sz="1400" b="1" dirty="0"/>
              <a:t>Need help using this template or have an idea to improve it? Email your division’s Comms Consultant</a:t>
            </a:r>
          </a:p>
        </p:txBody>
      </p:sp>
    </p:spTree>
    <p:extLst>
      <p:ext uri="{BB962C8B-B14F-4D97-AF65-F5344CB8AC3E}">
        <p14:creationId xmlns:p14="http://schemas.microsoft.com/office/powerpoint/2010/main" val="8559263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esign Your Own Slide_1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B1732-E186-BB40-1121-C6C57AC6488E}"/>
              </a:ext>
            </a:extLst>
          </p:cNvPr>
          <p:cNvSpPr>
            <a:spLocks noGrp="1"/>
          </p:cNvSpPr>
          <p:nvPr>
            <p:ph type="title"/>
          </p:nvPr>
        </p:nvSpPr>
        <p:spPr/>
        <p:txBody>
          <a:bodyPr/>
          <a:lstStyle>
            <a:lvl1pPr>
              <a:defRPr>
                <a:latin typeface="Franklin Gothic Demi" panose="020B0703020102020204" pitchFamily="34"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0A1090E0-AC7E-8A21-BA33-222FA561244C}"/>
              </a:ext>
            </a:extLst>
          </p:cNvPr>
          <p:cNvSpPr>
            <a:spLocks noGrp="1"/>
          </p:cNvSpPr>
          <p:nvPr>
            <p:ph type="sldNum" sz="quarter" idx="10"/>
          </p:nvPr>
        </p:nvSpPr>
        <p:spPr/>
        <p:txBody>
          <a:bodyPr/>
          <a:lstStyle/>
          <a:p>
            <a:fld id="{03DC2DEF-D2FE-4B45-ABA4-9F153FD1C98A}" type="slidenum">
              <a:rPr lang="en-US" smtClean="0"/>
              <a:pPr/>
              <a:t>‹#›</a:t>
            </a:fld>
            <a:endParaRPr lang="en-US" dirty="0"/>
          </a:p>
        </p:txBody>
      </p:sp>
      <p:sp>
        <p:nvSpPr>
          <p:cNvPr id="5" name="Content Placeholder 4">
            <a:extLst>
              <a:ext uri="{FF2B5EF4-FFF2-40B4-BE49-F238E27FC236}">
                <a16:creationId xmlns:a16="http://schemas.microsoft.com/office/drawing/2014/main" id="{D8188F49-EB22-067E-AE1C-431C628636AD}"/>
              </a:ext>
            </a:extLst>
          </p:cNvPr>
          <p:cNvSpPr>
            <a:spLocks noGrp="1"/>
          </p:cNvSpPr>
          <p:nvPr>
            <p:ph sz="quarter" idx="11"/>
          </p:nvPr>
        </p:nvSpPr>
        <p:spPr>
          <a:xfrm>
            <a:off x="371475" y="1282700"/>
            <a:ext cx="11520487" cy="49657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0839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esign Your Own Slide - 2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4954D9-142A-ACBA-8CD3-977B2E7E2D5E}"/>
              </a:ext>
            </a:extLst>
          </p:cNvPr>
          <p:cNvSpPr>
            <a:spLocks noGrp="1"/>
          </p:cNvSpPr>
          <p:nvPr>
            <p:ph type="title" hasCustomPrompt="1"/>
          </p:nvPr>
        </p:nvSpPr>
        <p:spPr>
          <a:xfrm>
            <a:off x="371476" y="260351"/>
            <a:ext cx="5691188" cy="758824"/>
          </a:xfrm>
        </p:spPr>
        <p:txBody>
          <a:bodyPr/>
          <a:lstStyle>
            <a:lvl1pPr>
              <a:defRPr/>
            </a:lvl1pPr>
          </a:lstStyle>
          <a:p>
            <a:r>
              <a:rPr lang="en-US" dirty="0"/>
              <a:t>Slide Heading</a:t>
            </a:r>
          </a:p>
        </p:txBody>
      </p:sp>
      <p:sp>
        <p:nvSpPr>
          <p:cNvPr id="5" name="Content Placeholder 2">
            <a:extLst>
              <a:ext uri="{FF2B5EF4-FFF2-40B4-BE49-F238E27FC236}">
                <a16:creationId xmlns:a16="http://schemas.microsoft.com/office/drawing/2014/main" id="{E321B113-FAD0-E5B7-3EFE-07C4DF0FE9C2}"/>
              </a:ext>
            </a:extLst>
          </p:cNvPr>
          <p:cNvSpPr>
            <a:spLocks noGrp="1"/>
          </p:cNvSpPr>
          <p:nvPr>
            <p:ph idx="1"/>
          </p:nvPr>
        </p:nvSpPr>
        <p:spPr>
          <a:xfrm>
            <a:off x="371476" y="1233488"/>
            <a:ext cx="5724524" cy="4943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C3AF1B7-178A-5D4C-B7A4-C883F59E79C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sp>
        <p:nvSpPr>
          <p:cNvPr id="3" name="Content Placeholder 2">
            <a:extLst>
              <a:ext uri="{FF2B5EF4-FFF2-40B4-BE49-F238E27FC236}">
                <a16:creationId xmlns:a16="http://schemas.microsoft.com/office/drawing/2014/main" id="{7676E7A3-9301-0485-D47A-05C1093DDC94}"/>
              </a:ext>
            </a:extLst>
          </p:cNvPr>
          <p:cNvSpPr>
            <a:spLocks noGrp="1"/>
          </p:cNvSpPr>
          <p:nvPr>
            <p:ph sz="quarter" idx="13" hasCustomPrompt="1"/>
          </p:nvPr>
        </p:nvSpPr>
        <p:spPr>
          <a:xfrm>
            <a:off x="6200775" y="260350"/>
            <a:ext cx="5691188" cy="5916613"/>
          </a:xfrm>
        </p:spPr>
        <p:txBody>
          <a:bodyPr/>
          <a:lstStyle>
            <a:lvl1pPr marL="0" indent="0">
              <a:buNone/>
              <a:defRPr/>
            </a:lvl1pPr>
          </a:lstStyle>
          <a:p>
            <a:pPr lvl="0"/>
            <a:r>
              <a:rPr lang="en-US" dirty="0"/>
              <a:t>Click to add image</a:t>
            </a:r>
          </a:p>
        </p:txBody>
      </p:sp>
    </p:spTree>
    <p:extLst>
      <p:ext uri="{BB962C8B-B14F-4D97-AF65-F5344CB8AC3E}">
        <p14:creationId xmlns:p14="http://schemas.microsoft.com/office/powerpoint/2010/main" val="2611235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Main Title Slide (Option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04A5F51-C7E6-44CC-ADF3-1C83AA35D0DC}"/>
              </a:ext>
            </a:extLst>
          </p:cNvPr>
          <p:cNvSpPr/>
          <p:nvPr userDrawn="1"/>
        </p:nvSpPr>
        <p:spPr>
          <a:xfrm>
            <a:off x="0" y="4448175"/>
            <a:ext cx="12192000" cy="240982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hasCustomPrompt="1"/>
          </p:nvPr>
        </p:nvSpPr>
        <p:spPr>
          <a:xfrm>
            <a:off x="371475" y="4551363"/>
            <a:ext cx="11520488" cy="803275"/>
          </a:xfrm>
        </p:spPr>
        <p:txBody>
          <a:bodyPr anchor="ctr"/>
          <a:lstStyle>
            <a:lvl1pPr algn="l">
              <a:defRPr sz="6000">
                <a:solidFill>
                  <a:schemeClr val="bg1"/>
                </a:solidFill>
              </a:defRPr>
            </a:lvl1pPr>
          </a:lstStyle>
          <a:p>
            <a:r>
              <a:rPr lang="en-US" dirty="0"/>
              <a:t>Presentation Title</a:t>
            </a:r>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hasCustomPrompt="1"/>
          </p:nvPr>
        </p:nvSpPr>
        <p:spPr>
          <a:xfrm>
            <a:off x="371475" y="5555457"/>
            <a:ext cx="8196290" cy="550862"/>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8" name="Rectangle 7">
            <a:extLst>
              <a:ext uri="{FF2B5EF4-FFF2-40B4-BE49-F238E27FC236}">
                <a16:creationId xmlns:a16="http://schemas.microsoft.com/office/drawing/2014/main" id="{68E32E30-6713-ECF9-3ED9-B395688404CA}"/>
              </a:ext>
            </a:extLst>
          </p:cNvPr>
          <p:cNvSpPr/>
          <p:nvPr userDrawn="1"/>
        </p:nvSpPr>
        <p:spPr>
          <a:xfrm>
            <a:off x="0" y="0"/>
            <a:ext cx="417605" cy="13604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go with a triangle and a triangle in the middle&#10;&#10;Description automatically generated">
            <a:extLst>
              <a:ext uri="{FF2B5EF4-FFF2-40B4-BE49-F238E27FC236}">
                <a16:creationId xmlns:a16="http://schemas.microsoft.com/office/drawing/2014/main" id="{C10390F6-3F5F-1073-586F-65EEF39FAC3C}"/>
              </a:ext>
            </a:extLst>
          </p:cNvPr>
          <p:cNvPicPr>
            <a:picLocks noChangeAspect="1"/>
          </p:cNvPicPr>
          <p:nvPr userDrawn="1"/>
        </p:nvPicPr>
        <p:blipFill>
          <a:blip r:embed="rId2"/>
          <a:stretch>
            <a:fillRect/>
          </a:stretch>
        </p:blipFill>
        <p:spPr>
          <a:xfrm>
            <a:off x="8639205" y="5725686"/>
            <a:ext cx="3252757" cy="821816"/>
          </a:xfrm>
          <a:prstGeom prst="rect">
            <a:avLst/>
          </a:prstGeom>
        </p:spPr>
      </p:pic>
      <p:sp>
        <p:nvSpPr>
          <p:cNvPr id="7" name="Picture Placeholder 2">
            <a:extLst>
              <a:ext uri="{FF2B5EF4-FFF2-40B4-BE49-F238E27FC236}">
                <a16:creationId xmlns:a16="http://schemas.microsoft.com/office/drawing/2014/main" id="{ACE4993C-2BD7-636D-00E3-D3B8AC7F411F}"/>
              </a:ext>
            </a:extLst>
          </p:cNvPr>
          <p:cNvSpPr>
            <a:spLocks noGrp="1"/>
          </p:cNvSpPr>
          <p:nvPr>
            <p:ph type="pic" sz="quarter" idx="10"/>
          </p:nvPr>
        </p:nvSpPr>
        <p:spPr>
          <a:xfrm>
            <a:off x="0" y="0"/>
            <a:ext cx="12192000" cy="4448175"/>
          </a:xfrm>
        </p:spPr>
        <p:txBody>
          <a:bodyPr/>
          <a:lstStyle/>
          <a:p>
            <a:endParaRPr lang="en-US"/>
          </a:p>
        </p:txBody>
      </p:sp>
      <p:sp>
        <p:nvSpPr>
          <p:cNvPr id="11" name="Text Placeholder 13">
            <a:extLst>
              <a:ext uri="{FF2B5EF4-FFF2-40B4-BE49-F238E27FC236}">
                <a16:creationId xmlns:a16="http://schemas.microsoft.com/office/drawing/2014/main" id="{583A8050-9BC2-8E78-3655-A7B01DF7FEF3}"/>
              </a:ext>
            </a:extLst>
          </p:cNvPr>
          <p:cNvSpPr>
            <a:spLocks noGrp="1"/>
          </p:cNvSpPr>
          <p:nvPr>
            <p:ph type="body" sz="quarter" idx="11" hasCustomPrompt="1"/>
          </p:nvPr>
        </p:nvSpPr>
        <p:spPr>
          <a:xfrm>
            <a:off x="371475" y="6300016"/>
            <a:ext cx="8196290" cy="340377"/>
          </a:xfrm>
        </p:spPr>
        <p:txBody>
          <a:bodyPr>
            <a:normAutofit/>
          </a:bodyPr>
          <a:lstStyle>
            <a:lvl1pPr marL="0" indent="0">
              <a:buNone/>
              <a:defRPr sz="2000" b="1" i="1">
                <a:solidFill>
                  <a:schemeClr val="bg1"/>
                </a:solidFill>
              </a:defRPr>
            </a:lvl1pPr>
          </a:lstStyle>
          <a:p>
            <a:pPr lvl="0"/>
            <a:r>
              <a:rPr lang="en-US" dirty="0"/>
              <a:t>Presented by: Name, Work Title</a:t>
            </a:r>
          </a:p>
        </p:txBody>
      </p:sp>
    </p:spTree>
    <p:extLst>
      <p:ext uri="{BB962C8B-B14F-4D97-AF65-F5344CB8AC3E}">
        <p14:creationId xmlns:p14="http://schemas.microsoft.com/office/powerpoint/2010/main" val="41967593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raditional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C815FC-8DD0-41FE-6001-E143433D3C5E}"/>
              </a:ext>
            </a:extLst>
          </p:cNvPr>
          <p:cNvSpPr/>
          <p:nvPr userDrawn="1"/>
        </p:nvSpPr>
        <p:spPr>
          <a:xfrm>
            <a:off x="0" y="0"/>
            <a:ext cx="12191999" cy="6857999"/>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9653B335-1549-6C32-12D1-7EF2C6E97FBC}"/>
              </a:ext>
            </a:extLst>
          </p:cNvPr>
          <p:cNvSpPr>
            <a:spLocks noGrp="1"/>
          </p:cNvSpPr>
          <p:nvPr>
            <p:ph type="ctrTitle" hasCustomPrompt="1"/>
          </p:nvPr>
        </p:nvSpPr>
        <p:spPr>
          <a:xfrm>
            <a:off x="371474" y="2086838"/>
            <a:ext cx="11484770" cy="803275"/>
          </a:xfrm>
        </p:spPr>
        <p:txBody>
          <a:bodyPr anchor="ctr"/>
          <a:lstStyle>
            <a:lvl1pPr algn="l">
              <a:defRPr sz="6000">
                <a:solidFill>
                  <a:schemeClr val="bg1"/>
                </a:solidFill>
              </a:defRPr>
            </a:lvl1pPr>
          </a:lstStyle>
          <a:p>
            <a:r>
              <a:rPr lang="en-US" dirty="0"/>
              <a:t>Presentation Title</a:t>
            </a:r>
          </a:p>
        </p:txBody>
      </p:sp>
      <p:sp>
        <p:nvSpPr>
          <p:cNvPr id="6" name="Subtitle 2">
            <a:extLst>
              <a:ext uri="{FF2B5EF4-FFF2-40B4-BE49-F238E27FC236}">
                <a16:creationId xmlns:a16="http://schemas.microsoft.com/office/drawing/2014/main" id="{6C2AE559-F11C-5B77-43D9-900C491F7D6E}"/>
              </a:ext>
            </a:extLst>
          </p:cNvPr>
          <p:cNvSpPr>
            <a:spLocks noGrp="1"/>
          </p:cNvSpPr>
          <p:nvPr>
            <p:ph type="subTitle" idx="1" hasCustomPrompt="1"/>
          </p:nvPr>
        </p:nvSpPr>
        <p:spPr>
          <a:xfrm>
            <a:off x="371474" y="3090932"/>
            <a:ext cx="8160572" cy="550862"/>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7" name="Text Placeholder 13">
            <a:extLst>
              <a:ext uri="{FF2B5EF4-FFF2-40B4-BE49-F238E27FC236}">
                <a16:creationId xmlns:a16="http://schemas.microsoft.com/office/drawing/2014/main" id="{D57B6C5A-D803-0DB1-CBCD-A37AC96F3E8F}"/>
              </a:ext>
            </a:extLst>
          </p:cNvPr>
          <p:cNvSpPr>
            <a:spLocks noGrp="1"/>
          </p:cNvSpPr>
          <p:nvPr>
            <p:ph type="body" sz="quarter" idx="11" hasCustomPrompt="1"/>
          </p:nvPr>
        </p:nvSpPr>
        <p:spPr>
          <a:xfrm>
            <a:off x="371474" y="3835491"/>
            <a:ext cx="8160572" cy="340377"/>
          </a:xfrm>
        </p:spPr>
        <p:txBody>
          <a:bodyPr>
            <a:normAutofit/>
          </a:bodyPr>
          <a:lstStyle>
            <a:lvl1pPr marL="0" indent="0">
              <a:buNone/>
              <a:defRPr sz="2000" b="1" i="1">
                <a:solidFill>
                  <a:schemeClr val="bg1"/>
                </a:solidFill>
              </a:defRPr>
            </a:lvl1pPr>
          </a:lstStyle>
          <a:p>
            <a:pPr lvl="0"/>
            <a:r>
              <a:rPr lang="en-US" dirty="0"/>
              <a:t>Presented by: Name, Work Title</a:t>
            </a:r>
          </a:p>
        </p:txBody>
      </p:sp>
      <p:sp>
        <p:nvSpPr>
          <p:cNvPr id="8" name="Rectangle 7">
            <a:extLst>
              <a:ext uri="{FF2B5EF4-FFF2-40B4-BE49-F238E27FC236}">
                <a16:creationId xmlns:a16="http://schemas.microsoft.com/office/drawing/2014/main" id="{0A79B46F-20A3-CA8F-5D4F-EB748872C6B5}"/>
              </a:ext>
            </a:extLst>
          </p:cNvPr>
          <p:cNvSpPr/>
          <p:nvPr userDrawn="1"/>
        </p:nvSpPr>
        <p:spPr>
          <a:xfrm rot="5400000">
            <a:off x="-303548" y="451310"/>
            <a:ext cx="978568" cy="371475"/>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C92E5CE-DA90-659B-08F6-5CD64B7D6D54}"/>
              </a:ext>
            </a:extLst>
          </p:cNvPr>
          <p:cNvSpPr/>
          <p:nvPr userDrawn="1"/>
        </p:nvSpPr>
        <p:spPr>
          <a:xfrm>
            <a:off x="11213432" y="6486524"/>
            <a:ext cx="978568" cy="371475"/>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logo with a triangle and a triangle in the middle&#10;&#10;Description automatically generated">
            <a:extLst>
              <a:ext uri="{FF2B5EF4-FFF2-40B4-BE49-F238E27FC236}">
                <a16:creationId xmlns:a16="http://schemas.microsoft.com/office/drawing/2014/main" id="{FCF98EA5-BF52-2131-AFE3-ABF17F2CAD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32046" y="331544"/>
            <a:ext cx="3252757" cy="821816"/>
          </a:xfrm>
          <a:prstGeom prst="rect">
            <a:avLst/>
          </a:prstGeom>
        </p:spPr>
      </p:pic>
    </p:spTree>
    <p:extLst>
      <p:ext uri="{BB962C8B-B14F-4D97-AF65-F5344CB8AC3E}">
        <p14:creationId xmlns:p14="http://schemas.microsoft.com/office/powerpoint/2010/main" val="17747861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Main Title Slide (Option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04A5F51-C7E6-44CC-ADF3-1C83AA35D0DC}"/>
              </a:ext>
            </a:extLst>
          </p:cNvPr>
          <p:cNvSpPr/>
          <p:nvPr userDrawn="1"/>
        </p:nvSpPr>
        <p:spPr>
          <a:xfrm>
            <a:off x="0" y="4448175"/>
            <a:ext cx="12192000" cy="240982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hasCustomPrompt="1"/>
          </p:nvPr>
        </p:nvSpPr>
        <p:spPr>
          <a:xfrm>
            <a:off x="371475" y="4551363"/>
            <a:ext cx="11520488" cy="803275"/>
          </a:xfrm>
        </p:spPr>
        <p:txBody>
          <a:bodyPr anchor="ctr"/>
          <a:lstStyle>
            <a:lvl1pPr algn="l">
              <a:defRPr sz="6000">
                <a:solidFill>
                  <a:schemeClr val="bg1"/>
                </a:solidFill>
              </a:defRPr>
            </a:lvl1pPr>
          </a:lstStyle>
          <a:p>
            <a:r>
              <a:rPr lang="en-US" dirty="0"/>
              <a:t>Presentation Title</a:t>
            </a:r>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hasCustomPrompt="1"/>
          </p:nvPr>
        </p:nvSpPr>
        <p:spPr>
          <a:xfrm>
            <a:off x="371475" y="5555457"/>
            <a:ext cx="8196290" cy="550862"/>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descr="A logo with a triangle and a triangle in the middle&#10;&#10;Description automatically generated">
            <a:extLst>
              <a:ext uri="{FF2B5EF4-FFF2-40B4-BE49-F238E27FC236}">
                <a16:creationId xmlns:a16="http://schemas.microsoft.com/office/drawing/2014/main" id="{3B3A80AB-18EB-0158-EDF3-E397562064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39205" y="5725686"/>
            <a:ext cx="3252757" cy="821816"/>
          </a:xfrm>
          <a:prstGeom prst="rect">
            <a:avLst/>
          </a:prstGeom>
        </p:spPr>
      </p:pic>
      <p:sp>
        <p:nvSpPr>
          <p:cNvPr id="8" name="Rectangle 7">
            <a:extLst>
              <a:ext uri="{FF2B5EF4-FFF2-40B4-BE49-F238E27FC236}">
                <a16:creationId xmlns:a16="http://schemas.microsoft.com/office/drawing/2014/main" id="{68E32E30-6713-ECF9-3ED9-B395688404CA}"/>
              </a:ext>
            </a:extLst>
          </p:cNvPr>
          <p:cNvSpPr/>
          <p:nvPr userDrawn="1"/>
        </p:nvSpPr>
        <p:spPr>
          <a:xfrm>
            <a:off x="0" y="0"/>
            <a:ext cx="417605" cy="13604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a:extLst>
              <a:ext uri="{FF2B5EF4-FFF2-40B4-BE49-F238E27FC236}">
                <a16:creationId xmlns:a16="http://schemas.microsoft.com/office/drawing/2014/main" id="{29F287DC-6B0E-72C9-3D0B-A0F63C01ECE2}"/>
              </a:ext>
            </a:extLst>
          </p:cNvPr>
          <p:cNvSpPr>
            <a:spLocks noGrp="1"/>
          </p:cNvSpPr>
          <p:nvPr>
            <p:ph type="pic" sz="quarter" idx="10"/>
          </p:nvPr>
        </p:nvSpPr>
        <p:spPr>
          <a:xfrm>
            <a:off x="0" y="0"/>
            <a:ext cx="12192000" cy="4448175"/>
          </a:xfrm>
        </p:spPr>
        <p:txBody>
          <a:bodyPr/>
          <a:lstStyle/>
          <a:p>
            <a:endParaRPr lang="en-US"/>
          </a:p>
        </p:txBody>
      </p:sp>
      <p:sp>
        <p:nvSpPr>
          <p:cNvPr id="14" name="Text Placeholder 13">
            <a:extLst>
              <a:ext uri="{FF2B5EF4-FFF2-40B4-BE49-F238E27FC236}">
                <a16:creationId xmlns:a16="http://schemas.microsoft.com/office/drawing/2014/main" id="{B3BFF0E5-DCC9-9B4F-BEEF-F3B10FAF0B44}"/>
              </a:ext>
            </a:extLst>
          </p:cNvPr>
          <p:cNvSpPr>
            <a:spLocks noGrp="1"/>
          </p:cNvSpPr>
          <p:nvPr>
            <p:ph type="body" sz="quarter" idx="11" hasCustomPrompt="1"/>
          </p:nvPr>
        </p:nvSpPr>
        <p:spPr>
          <a:xfrm>
            <a:off x="371475" y="6300016"/>
            <a:ext cx="8196290" cy="340377"/>
          </a:xfrm>
        </p:spPr>
        <p:txBody>
          <a:bodyPr>
            <a:normAutofit/>
          </a:bodyPr>
          <a:lstStyle>
            <a:lvl1pPr marL="0" indent="0">
              <a:buNone/>
              <a:defRPr sz="2000" b="1" i="1">
                <a:solidFill>
                  <a:schemeClr val="bg1"/>
                </a:solidFill>
              </a:defRPr>
            </a:lvl1pPr>
          </a:lstStyle>
          <a:p>
            <a:pPr lvl="0"/>
            <a:r>
              <a:rPr lang="en-US" dirty="0"/>
              <a:t>Presented by: Name, Work Title</a:t>
            </a:r>
          </a:p>
        </p:txBody>
      </p:sp>
    </p:spTree>
    <p:extLst>
      <p:ext uri="{BB962C8B-B14F-4D97-AF65-F5344CB8AC3E}">
        <p14:creationId xmlns:p14="http://schemas.microsoft.com/office/powerpoint/2010/main" val="660021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Main Title Slide (Option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C58725C-F2AE-899C-858C-E990E8E36A5E}"/>
              </a:ext>
            </a:extLst>
          </p:cNvPr>
          <p:cNvSpPr>
            <a:spLocks noGrp="1"/>
          </p:cNvSpPr>
          <p:nvPr>
            <p:ph type="pic" sz="quarter" idx="10"/>
          </p:nvPr>
        </p:nvSpPr>
        <p:spPr>
          <a:xfrm>
            <a:off x="0" y="0"/>
            <a:ext cx="12191999" cy="4448175"/>
          </a:xfrm>
        </p:spPr>
        <p:txBody>
          <a:bodyPr/>
          <a:lstStyle/>
          <a:p>
            <a:endParaRPr lang="en-US"/>
          </a:p>
        </p:txBody>
      </p:sp>
      <p:sp>
        <p:nvSpPr>
          <p:cNvPr id="13" name="Rectangle 12">
            <a:extLst>
              <a:ext uri="{FF2B5EF4-FFF2-40B4-BE49-F238E27FC236}">
                <a16:creationId xmlns:a16="http://schemas.microsoft.com/office/drawing/2014/main" id="{65DEE902-1529-C176-ED02-22C1F8B3B598}"/>
              </a:ext>
            </a:extLst>
          </p:cNvPr>
          <p:cNvSpPr/>
          <p:nvPr userDrawn="1"/>
        </p:nvSpPr>
        <p:spPr>
          <a:xfrm>
            <a:off x="0" y="245327"/>
            <a:ext cx="371475" cy="8809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4448175"/>
            <a:ext cx="12192000" cy="24098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04077ADA-B808-BB07-6536-73D42BFD7213}"/>
              </a:ext>
            </a:extLst>
          </p:cNvPr>
          <p:cNvSpPr>
            <a:spLocks noGrp="1"/>
          </p:cNvSpPr>
          <p:nvPr>
            <p:ph type="ctrTitle" hasCustomPrompt="1"/>
          </p:nvPr>
        </p:nvSpPr>
        <p:spPr>
          <a:xfrm>
            <a:off x="371475" y="4551363"/>
            <a:ext cx="11520488" cy="803275"/>
          </a:xfrm>
        </p:spPr>
        <p:txBody>
          <a:bodyPr anchor="ctr"/>
          <a:lstStyle>
            <a:lvl1pPr algn="l">
              <a:defRPr sz="6000">
                <a:solidFill>
                  <a:schemeClr val="bg1"/>
                </a:solidFill>
              </a:defRPr>
            </a:lvl1pPr>
          </a:lstStyle>
          <a:p>
            <a:r>
              <a:rPr lang="en-US" dirty="0"/>
              <a:t>Presentation Title</a:t>
            </a:r>
          </a:p>
        </p:txBody>
      </p:sp>
      <p:sp>
        <p:nvSpPr>
          <p:cNvPr id="15" name="Subtitle 2">
            <a:extLst>
              <a:ext uri="{FF2B5EF4-FFF2-40B4-BE49-F238E27FC236}">
                <a16:creationId xmlns:a16="http://schemas.microsoft.com/office/drawing/2014/main" id="{13DD1C28-B7C2-48B6-0488-8FFFDF037389}"/>
              </a:ext>
            </a:extLst>
          </p:cNvPr>
          <p:cNvSpPr>
            <a:spLocks noGrp="1"/>
          </p:cNvSpPr>
          <p:nvPr>
            <p:ph type="subTitle" idx="1" hasCustomPrompt="1"/>
          </p:nvPr>
        </p:nvSpPr>
        <p:spPr>
          <a:xfrm>
            <a:off x="371475" y="5555457"/>
            <a:ext cx="8196290" cy="550862"/>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descr="A logo with a triangle and a triangle in the middle&#10;&#10;Description automatically generated">
            <a:extLst>
              <a:ext uri="{FF2B5EF4-FFF2-40B4-BE49-F238E27FC236}">
                <a16:creationId xmlns:a16="http://schemas.microsoft.com/office/drawing/2014/main" id="{05B3A28E-805A-AFC9-6329-06E5DA1803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39205" y="5725686"/>
            <a:ext cx="3252757" cy="821816"/>
          </a:xfrm>
          <a:prstGeom prst="rect">
            <a:avLst/>
          </a:prstGeom>
        </p:spPr>
      </p:pic>
      <p:sp>
        <p:nvSpPr>
          <p:cNvPr id="6" name="Text Placeholder 13">
            <a:extLst>
              <a:ext uri="{FF2B5EF4-FFF2-40B4-BE49-F238E27FC236}">
                <a16:creationId xmlns:a16="http://schemas.microsoft.com/office/drawing/2014/main" id="{84E94949-BDC0-72FE-8DF1-BD4E286EF262}"/>
              </a:ext>
            </a:extLst>
          </p:cNvPr>
          <p:cNvSpPr>
            <a:spLocks noGrp="1"/>
          </p:cNvSpPr>
          <p:nvPr>
            <p:ph type="body" sz="quarter" idx="11" hasCustomPrompt="1"/>
          </p:nvPr>
        </p:nvSpPr>
        <p:spPr>
          <a:xfrm>
            <a:off x="371475" y="6300016"/>
            <a:ext cx="8196290" cy="340377"/>
          </a:xfrm>
        </p:spPr>
        <p:txBody>
          <a:bodyPr>
            <a:normAutofit/>
          </a:bodyPr>
          <a:lstStyle>
            <a:lvl1pPr marL="0" indent="0">
              <a:buNone/>
              <a:defRPr sz="2000" b="1" i="1">
                <a:solidFill>
                  <a:schemeClr val="bg1"/>
                </a:solidFill>
              </a:defRPr>
            </a:lvl1pPr>
          </a:lstStyle>
          <a:p>
            <a:pPr lvl="0"/>
            <a:r>
              <a:rPr lang="en-US" dirty="0"/>
              <a:t>Presented by: Name, Work Title</a:t>
            </a:r>
          </a:p>
        </p:txBody>
      </p:sp>
      <p:sp>
        <p:nvSpPr>
          <p:cNvPr id="2" name="Rectangle 1">
            <a:extLst>
              <a:ext uri="{FF2B5EF4-FFF2-40B4-BE49-F238E27FC236}">
                <a16:creationId xmlns:a16="http://schemas.microsoft.com/office/drawing/2014/main" id="{544B319C-C37F-0F4A-B93E-0F2329095C84}"/>
              </a:ext>
            </a:extLst>
          </p:cNvPr>
          <p:cNvSpPr/>
          <p:nvPr userDrawn="1"/>
        </p:nvSpPr>
        <p:spPr>
          <a:xfrm>
            <a:off x="0" y="0"/>
            <a:ext cx="417605" cy="13604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19804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Main Title Slide (Option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04A5F51-C7E6-44CC-ADF3-1C83AA35D0DC}"/>
              </a:ext>
            </a:extLst>
          </p:cNvPr>
          <p:cNvSpPr/>
          <p:nvPr userDrawn="1"/>
        </p:nvSpPr>
        <p:spPr>
          <a:xfrm>
            <a:off x="0" y="4448175"/>
            <a:ext cx="12192000" cy="240982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hasCustomPrompt="1"/>
          </p:nvPr>
        </p:nvSpPr>
        <p:spPr>
          <a:xfrm>
            <a:off x="371475" y="4551363"/>
            <a:ext cx="11520488" cy="803275"/>
          </a:xfrm>
        </p:spPr>
        <p:txBody>
          <a:bodyPr anchor="ctr"/>
          <a:lstStyle>
            <a:lvl1pPr algn="l">
              <a:defRPr sz="6000">
                <a:solidFill>
                  <a:schemeClr val="bg1"/>
                </a:solidFill>
              </a:defRPr>
            </a:lvl1pPr>
          </a:lstStyle>
          <a:p>
            <a:r>
              <a:rPr lang="en-US" dirty="0"/>
              <a:t>Presentation Title</a:t>
            </a:r>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hasCustomPrompt="1"/>
          </p:nvPr>
        </p:nvSpPr>
        <p:spPr>
          <a:xfrm>
            <a:off x="371475" y="5555457"/>
            <a:ext cx="8196290" cy="550862"/>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8" name="Rectangle 7">
            <a:extLst>
              <a:ext uri="{FF2B5EF4-FFF2-40B4-BE49-F238E27FC236}">
                <a16:creationId xmlns:a16="http://schemas.microsoft.com/office/drawing/2014/main" id="{68E32E30-6713-ECF9-3ED9-B395688404CA}"/>
              </a:ext>
            </a:extLst>
          </p:cNvPr>
          <p:cNvSpPr/>
          <p:nvPr userDrawn="1"/>
        </p:nvSpPr>
        <p:spPr>
          <a:xfrm>
            <a:off x="0" y="0"/>
            <a:ext cx="417605" cy="13604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go with a triangle and a triangle in the middle&#10;&#10;Description automatically generated">
            <a:extLst>
              <a:ext uri="{FF2B5EF4-FFF2-40B4-BE49-F238E27FC236}">
                <a16:creationId xmlns:a16="http://schemas.microsoft.com/office/drawing/2014/main" id="{C10390F6-3F5F-1073-586F-65EEF39FAC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39205" y="5725686"/>
            <a:ext cx="3252757" cy="821816"/>
          </a:xfrm>
          <a:prstGeom prst="rect">
            <a:avLst/>
          </a:prstGeom>
        </p:spPr>
      </p:pic>
      <p:sp>
        <p:nvSpPr>
          <p:cNvPr id="7" name="Picture Placeholder 2">
            <a:extLst>
              <a:ext uri="{FF2B5EF4-FFF2-40B4-BE49-F238E27FC236}">
                <a16:creationId xmlns:a16="http://schemas.microsoft.com/office/drawing/2014/main" id="{ACE4993C-2BD7-636D-00E3-D3B8AC7F411F}"/>
              </a:ext>
            </a:extLst>
          </p:cNvPr>
          <p:cNvSpPr>
            <a:spLocks noGrp="1"/>
          </p:cNvSpPr>
          <p:nvPr>
            <p:ph type="pic" sz="quarter" idx="10"/>
          </p:nvPr>
        </p:nvSpPr>
        <p:spPr>
          <a:xfrm>
            <a:off x="0" y="0"/>
            <a:ext cx="12192000" cy="4448175"/>
          </a:xfrm>
        </p:spPr>
        <p:txBody>
          <a:bodyPr/>
          <a:lstStyle/>
          <a:p>
            <a:endParaRPr lang="en-US"/>
          </a:p>
        </p:txBody>
      </p:sp>
      <p:sp>
        <p:nvSpPr>
          <p:cNvPr id="11" name="Text Placeholder 13">
            <a:extLst>
              <a:ext uri="{FF2B5EF4-FFF2-40B4-BE49-F238E27FC236}">
                <a16:creationId xmlns:a16="http://schemas.microsoft.com/office/drawing/2014/main" id="{583A8050-9BC2-8E78-3655-A7B01DF7FEF3}"/>
              </a:ext>
            </a:extLst>
          </p:cNvPr>
          <p:cNvSpPr>
            <a:spLocks noGrp="1"/>
          </p:cNvSpPr>
          <p:nvPr>
            <p:ph type="body" sz="quarter" idx="11" hasCustomPrompt="1"/>
          </p:nvPr>
        </p:nvSpPr>
        <p:spPr>
          <a:xfrm>
            <a:off x="371475" y="6300016"/>
            <a:ext cx="8196290" cy="340377"/>
          </a:xfrm>
        </p:spPr>
        <p:txBody>
          <a:bodyPr>
            <a:normAutofit/>
          </a:bodyPr>
          <a:lstStyle>
            <a:lvl1pPr marL="0" indent="0">
              <a:buNone/>
              <a:defRPr sz="2000" b="1" i="1">
                <a:solidFill>
                  <a:schemeClr val="bg1"/>
                </a:solidFill>
              </a:defRPr>
            </a:lvl1pPr>
          </a:lstStyle>
          <a:p>
            <a:pPr lvl="0"/>
            <a:r>
              <a:rPr lang="en-US" dirty="0"/>
              <a:t>Presented by: Name, Work Title</a:t>
            </a:r>
          </a:p>
        </p:txBody>
      </p:sp>
    </p:spTree>
    <p:extLst>
      <p:ext uri="{BB962C8B-B14F-4D97-AF65-F5344CB8AC3E}">
        <p14:creationId xmlns:p14="http://schemas.microsoft.com/office/powerpoint/2010/main" val="13423857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Main Title Slide (Option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04A5F51-C7E6-44CC-ADF3-1C83AA35D0DC}"/>
              </a:ext>
            </a:extLst>
          </p:cNvPr>
          <p:cNvSpPr/>
          <p:nvPr userDrawn="1"/>
        </p:nvSpPr>
        <p:spPr>
          <a:xfrm>
            <a:off x="0" y="4448175"/>
            <a:ext cx="12192000" cy="240982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hasCustomPrompt="1"/>
          </p:nvPr>
        </p:nvSpPr>
        <p:spPr>
          <a:xfrm>
            <a:off x="371475" y="4551363"/>
            <a:ext cx="11520488" cy="803275"/>
          </a:xfrm>
        </p:spPr>
        <p:txBody>
          <a:bodyPr anchor="ctr"/>
          <a:lstStyle>
            <a:lvl1pPr algn="l">
              <a:defRPr sz="6000">
                <a:solidFill>
                  <a:schemeClr val="bg1"/>
                </a:solidFill>
              </a:defRPr>
            </a:lvl1pPr>
          </a:lstStyle>
          <a:p>
            <a:r>
              <a:rPr lang="en-US" dirty="0"/>
              <a:t>Presentation Title</a:t>
            </a:r>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hasCustomPrompt="1"/>
          </p:nvPr>
        </p:nvSpPr>
        <p:spPr>
          <a:xfrm>
            <a:off x="371475" y="5555457"/>
            <a:ext cx="8196290" cy="550862"/>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8" name="Rectangle 7">
            <a:extLst>
              <a:ext uri="{FF2B5EF4-FFF2-40B4-BE49-F238E27FC236}">
                <a16:creationId xmlns:a16="http://schemas.microsoft.com/office/drawing/2014/main" id="{68E32E30-6713-ECF9-3ED9-B395688404CA}"/>
              </a:ext>
            </a:extLst>
          </p:cNvPr>
          <p:cNvSpPr/>
          <p:nvPr userDrawn="1"/>
        </p:nvSpPr>
        <p:spPr>
          <a:xfrm>
            <a:off x="0" y="0"/>
            <a:ext cx="417605" cy="13604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go with a triangle and a triangle in the middle&#10;&#10;Description automatically generated">
            <a:extLst>
              <a:ext uri="{FF2B5EF4-FFF2-40B4-BE49-F238E27FC236}">
                <a16:creationId xmlns:a16="http://schemas.microsoft.com/office/drawing/2014/main" id="{57DC9CF4-8966-01A4-EE22-ADC811D436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39205" y="5725686"/>
            <a:ext cx="3252757" cy="821816"/>
          </a:xfrm>
          <a:prstGeom prst="rect">
            <a:avLst/>
          </a:prstGeom>
        </p:spPr>
      </p:pic>
      <p:sp>
        <p:nvSpPr>
          <p:cNvPr id="7" name="Picture Placeholder 2">
            <a:extLst>
              <a:ext uri="{FF2B5EF4-FFF2-40B4-BE49-F238E27FC236}">
                <a16:creationId xmlns:a16="http://schemas.microsoft.com/office/drawing/2014/main" id="{007936AA-F74F-100A-5146-E4FD01088666}"/>
              </a:ext>
            </a:extLst>
          </p:cNvPr>
          <p:cNvSpPr>
            <a:spLocks noGrp="1"/>
          </p:cNvSpPr>
          <p:nvPr>
            <p:ph type="pic" sz="quarter" idx="10"/>
          </p:nvPr>
        </p:nvSpPr>
        <p:spPr>
          <a:xfrm>
            <a:off x="0" y="0"/>
            <a:ext cx="12192000" cy="4448175"/>
          </a:xfrm>
        </p:spPr>
        <p:txBody>
          <a:bodyPr/>
          <a:lstStyle/>
          <a:p>
            <a:endParaRPr lang="en-US"/>
          </a:p>
        </p:txBody>
      </p:sp>
      <p:sp>
        <p:nvSpPr>
          <p:cNvPr id="11" name="Text Placeholder 13">
            <a:extLst>
              <a:ext uri="{FF2B5EF4-FFF2-40B4-BE49-F238E27FC236}">
                <a16:creationId xmlns:a16="http://schemas.microsoft.com/office/drawing/2014/main" id="{D715A8C8-C315-52CD-2B2D-09FB72AF2082}"/>
              </a:ext>
            </a:extLst>
          </p:cNvPr>
          <p:cNvSpPr>
            <a:spLocks noGrp="1"/>
          </p:cNvSpPr>
          <p:nvPr>
            <p:ph type="body" sz="quarter" idx="11" hasCustomPrompt="1"/>
          </p:nvPr>
        </p:nvSpPr>
        <p:spPr>
          <a:xfrm>
            <a:off x="371475" y="6300016"/>
            <a:ext cx="8196290" cy="340377"/>
          </a:xfrm>
        </p:spPr>
        <p:txBody>
          <a:bodyPr>
            <a:normAutofit/>
          </a:bodyPr>
          <a:lstStyle>
            <a:lvl1pPr marL="0" indent="0">
              <a:buNone/>
              <a:defRPr sz="2000" b="1" i="1">
                <a:solidFill>
                  <a:schemeClr val="bg1"/>
                </a:solidFill>
              </a:defRPr>
            </a:lvl1pPr>
          </a:lstStyle>
          <a:p>
            <a:pPr lvl="0"/>
            <a:r>
              <a:rPr lang="en-US" dirty="0"/>
              <a:t>Presented by: Name, Work Title</a:t>
            </a:r>
          </a:p>
        </p:txBody>
      </p:sp>
    </p:spTree>
    <p:extLst>
      <p:ext uri="{BB962C8B-B14F-4D97-AF65-F5344CB8AC3E}">
        <p14:creationId xmlns:p14="http://schemas.microsoft.com/office/powerpoint/2010/main" val="31535782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Main Title Slide (1C)">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1508BC1-7ABB-42C8-B268-3C6F4FD455DE}"/>
              </a:ext>
            </a:extLst>
          </p:cNvPr>
          <p:cNvSpPr/>
          <p:nvPr userDrawn="1"/>
        </p:nvSpPr>
        <p:spPr>
          <a:xfrm>
            <a:off x="200025" y="-1"/>
            <a:ext cx="11991975"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0"/>
            <a:ext cx="371475" cy="685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15DFC11E-53F8-A5D4-3AA5-AA098109E71E}"/>
              </a:ext>
            </a:extLst>
          </p:cNvPr>
          <p:cNvSpPr>
            <a:spLocks noGrp="1"/>
          </p:cNvSpPr>
          <p:nvPr>
            <p:ph type="ctrTitle" hasCustomPrompt="1"/>
          </p:nvPr>
        </p:nvSpPr>
        <p:spPr>
          <a:xfrm>
            <a:off x="6905625" y="1512889"/>
            <a:ext cx="4986338" cy="3262311"/>
          </a:xfrm>
        </p:spPr>
        <p:txBody>
          <a:bodyPr anchor="b"/>
          <a:lstStyle>
            <a:lvl1pPr algn="l">
              <a:defRPr sz="6000">
                <a:solidFill>
                  <a:schemeClr val="bg1"/>
                </a:solidFill>
              </a:defRPr>
            </a:lvl1pPr>
          </a:lstStyle>
          <a:p>
            <a:r>
              <a:rPr lang="en-US" dirty="0"/>
              <a:t>Presentation Title</a:t>
            </a:r>
          </a:p>
        </p:txBody>
      </p:sp>
      <p:sp>
        <p:nvSpPr>
          <p:cNvPr id="6" name="Subtitle 2">
            <a:extLst>
              <a:ext uri="{FF2B5EF4-FFF2-40B4-BE49-F238E27FC236}">
                <a16:creationId xmlns:a16="http://schemas.microsoft.com/office/drawing/2014/main" id="{1C2E99D1-3118-D5E9-CFB4-BA9386167F95}"/>
              </a:ext>
            </a:extLst>
          </p:cNvPr>
          <p:cNvSpPr>
            <a:spLocks noGrp="1"/>
          </p:cNvSpPr>
          <p:nvPr>
            <p:ph type="subTitle" idx="1" hasCustomPrompt="1"/>
          </p:nvPr>
        </p:nvSpPr>
        <p:spPr>
          <a:xfrm>
            <a:off x="6905625" y="4927600"/>
            <a:ext cx="4986338" cy="641927"/>
          </a:xfrm>
        </p:spPr>
        <p:txBody>
          <a:bodyPr>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3" name="Picture Placeholder 12">
            <a:extLst>
              <a:ext uri="{FF2B5EF4-FFF2-40B4-BE49-F238E27FC236}">
                <a16:creationId xmlns:a16="http://schemas.microsoft.com/office/drawing/2014/main" id="{EEE46533-674C-D55A-BBEB-B16725A35A3B}"/>
              </a:ext>
            </a:extLst>
          </p:cNvPr>
          <p:cNvSpPr>
            <a:spLocks noGrp="1"/>
          </p:cNvSpPr>
          <p:nvPr>
            <p:ph type="pic" sz="quarter" idx="11"/>
          </p:nvPr>
        </p:nvSpPr>
        <p:spPr>
          <a:xfrm>
            <a:off x="640079" y="0"/>
            <a:ext cx="5771833" cy="6858000"/>
          </a:xfrm>
          <a:solidFill>
            <a:schemeClr val="tx2">
              <a:lumMod val="20000"/>
              <a:lumOff val="80000"/>
            </a:schemeClr>
          </a:solidFill>
        </p:spPr>
        <p:txBody>
          <a:bodyPr anchor="ctr"/>
          <a:lstStyle>
            <a:lvl1pPr marL="0" indent="0" algn="ctr">
              <a:buNone/>
              <a:defRPr/>
            </a:lvl1pPr>
          </a:lstStyle>
          <a:p>
            <a:endParaRPr lang="en-US" dirty="0"/>
          </a:p>
          <a:p>
            <a:endParaRPr lang="en-US" dirty="0"/>
          </a:p>
          <a:p>
            <a:r>
              <a:rPr lang="en-US" dirty="0"/>
              <a:t>Click to add picture</a:t>
            </a:r>
          </a:p>
        </p:txBody>
      </p:sp>
      <p:pic>
        <p:nvPicPr>
          <p:cNvPr id="14" name="Picture 13" descr="A logo with a triangle and a triangle in the middle&#10;&#10;Description automatically generated">
            <a:extLst>
              <a:ext uri="{FF2B5EF4-FFF2-40B4-BE49-F238E27FC236}">
                <a16:creationId xmlns:a16="http://schemas.microsoft.com/office/drawing/2014/main" id="{9E119C5A-45D6-92F3-79E1-699043BA15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67764" y="195652"/>
            <a:ext cx="3324199" cy="821816"/>
          </a:xfrm>
          <a:prstGeom prst="rect">
            <a:avLst/>
          </a:prstGeom>
        </p:spPr>
      </p:pic>
      <p:sp>
        <p:nvSpPr>
          <p:cNvPr id="2" name="Text Placeholder 13">
            <a:extLst>
              <a:ext uri="{FF2B5EF4-FFF2-40B4-BE49-F238E27FC236}">
                <a16:creationId xmlns:a16="http://schemas.microsoft.com/office/drawing/2014/main" id="{AE55C684-DE75-62AB-B029-273D4A0827D6}"/>
              </a:ext>
            </a:extLst>
          </p:cNvPr>
          <p:cNvSpPr>
            <a:spLocks noGrp="1"/>
          </p:cNvSpPr>
          <p:nvPr>
            <p:ph type="body" sz="quarter" idx="12" hasCustomPrompt="1"/>
          </p:nvPr>
        </p:nvSpPr>
        <p:spPr>
          <a:xfrm>
            <a:off x="6885754" y="5721927"/>
            <a:ext cx="5006209" cy="861753"/>
          </a:xfrm>
        </p:spPr>
        <p:txBody>
          <a:bodyPr>
            <a:normAutofit/>
          </a:bodyPr>
          <a:lstStyle>
            <a:lvl1pPr marL="0" indent="0">
              <a:buNone/>
              <a:defRPr sz="2000" b="1" i="1">
                <a:solidFill>
                  <a:schemeClr val="bg1"/>
                </a:solidFill>
              </a:defRPr>
            </a:lvl1pPr>
          </a:lstStyle>
          <a:p>
            <a:pPr lvl="0"/>
            <a:r>
              <a:rPr lang="en-US" dirty="0"/>
              <a:t>Presented by: Name, Work Title</a:t>
            </a:r>
          </a:p>
        </p:txBody>
      </p:sp>
    </p:spTree>
    <p:extLst>
      <p:ext uri="{BB962C8B-B14F-4D97-AF65-F5344CB8AC3E}">
        <p14:creationId xmlns:p14="http://schemas.microsoft.com/office/powerpoint/2010/main" val="40864057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Main Title Slide (1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1508BC1-7ABB-42C8-B268-3C6F4FD455DE}"/>
              </a:ext>
            </a:extLst>
          </p:cNvPr>
          <p:cNvSpPr/>
          <p:nvPr userDrawn="1"/>
        </p:nvSpPr>
        <p:spPr>
          <a:xfrm>
            <a:off x="200025" y="-1"/>
            <a:ext cx="11991975"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1"/>
            <a:ext cx="37147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hasCustomPrompt="1"/>
          </p:nvPr>
        </p:nvSpPr>
        <p:spPr>
          <a:xfrm>
            <a:off x="6905625" y="1512889"/>
            <a:ext cx="4986338" cy="3262311"/>
          </a:xfrm>
        </p:spPr>
        <p:txBody>
          <a:bodyPr anchor="b"/>
          <a:lstStyle>
            <a:lvl1pPr algn="l">
              <a:defRPr sz="6000">
                <a:solidFill>
                  <a:schemeClr val="bg1"/>
                </a:solidFill>
              </a:defRPr>
            </a:lvl1pPr>
          </a:lstStyle>
          <a:p>
            <a:r>
              <a:rPr lang="en-US" dirty="0"/>
              <a:t>Presentation Title</a:t>
            </a:r>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hasCustomPrompt="1"/>
          </p:nvPr>
        </p:nvSpPr>
        <p:spPr>
          <a:xfrm>
            <a:off x="6905625" y="4927600"/>
            <a:ext cx="4986338" cy="641927"/>
          </a:xfrm>
        </p:spPr>
        <p:txBody>
          <a:bodyPr>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6" name="Picture Placeholder 12">
            <a:extLst>
              <a:ext uri="{FF2B5EF4-FFF2-40B4-BE49-F238E27FC236}">
                <a16:creationId xmlns:a16="http://schemas.microsoft.com/office/drawing/2014/main" id="{8101A9AC-5453-8F3A-62FD-51DEADD51A85}"/>
              </a:ext>
            </a:extLst>
          </p:cNvPr>
          <p:cNvSpPr>
            <a:spLocks noGrp="1"/>
          </p:cNvSpPr>
          <p:nvPr>
            <p:ph type="pic" sz="quarter" idx="11"/>
          </p:nvPr>
        </p:nvSpPr>
        <p:spPr>
          <a:xfrm>
            <a:off x="640079" y="0"/>
            <a:ext cx="5771833" cy="6858000"/>
          </a:xfrm>
          <a:solidFill>
            <a:schemeClr val="tx2">
              <a:lumMod val="20000"/>
              <a:lumOff val="80000"/>
            </a:schemeClr>
          </a:solidFill>
        </p:spPr>
        <p:txBody>
          <a:bodyPr anchor="ctr"/>
          <a:lstStyle>
            <a:lvl1pPr marL="0" indent="0" algn="ctr">
              <a:buNone/>
              <a:defRPr/>
            </a:lvl1pPr>
          </a:lstStyle>
          <a:p>
            <a:endParaRPr lang="en-US" dirty="0"/>
          </a:p>
          <a:p>
            <a:endParaRPr lang="en-US" dirty="0"/>
          </a:p>
          <a:p>
            <a:r>
              <a:rPr lang="en-US" dirty="0"/>
              <a:t>Click to add picture</a:t>
            </a:r>
          </a:p>
        </p:txBody>
      </p:sp>
      <p:pic>
        <p:nvPicPr>
          <p:cNvPr id="5" name="Picture 4" descr="A logo with a triangle and a triangle in the middle&#10;&#10;Description automatically generated">
            <a:extLst>
              <a:ext uri="{FF2B5EF4-FFF2-40B4-BE49-F238E27FC236}">
                <a16:creationId xmlns:a16="http://schemas.microsoft.com/office/drawing/2014/main" id="{4C99F01F-582E-0909-8146-0A3DB9EEED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67764" y="195652"/>
            <a:ext cx="3324199" cy="821816"/>
          </a:xfrm>
          <a:prstGeom prst="rect">
            <a:avLst/>
          </a:prstGeom>
        </p:spPr>
      </p:pic>
      <p:sp>
        <p:nvSpPr>
          <p:cNvPr id="9" name="Text Placeholder 13">
            <a:extLst>
              <a:ext uri="{FF2B5EF4-FFF2-40B4-BE49-F238E27FC236}">
                <a16:creationId xmlns:a16="http://schemas.microsoft.com/office/drawing/2014/main" id="{4F6E5F07-6749-0693-B134-487C8B3412F0}"/>
              </a:ext>
            </a:extLst>
          </p:cNvPr>
          <p:cNvSpPr>
            <a:spLocks noGrp="1"/>
          </p:cNvSpPr>
          <p:nvPr>
            <p:ph type="body" sz="quarter" idx="12" hasCustomPrompt="1"/>
          </p:nvPr>
        </p:nvSpPr>
        <p:spPr>
          <a:xfrm>
            <a:off x="6885754" y="5721927"/>
            <a:ext cx="5006209" cy="861753"/>
          </a:xfrm>
        </p:spPr>
        <p:txBody>
          <a:bodyPr>
            <a:normAutofit/>
          </a:bodyPr>
          <a:lstStyle>
            <a:lvl1pPr marL="0" indent="0">
              <a:buNone/>
              <a:defRPr sz="2000" b="1" i="1">
                <a:solidFill>
                  <a:schemeClr val="bg1"/>
                </a:solidFill>
              </a:defRPr>
            </a:lvl1pPr>
          </a:lstStyle>
          <a:p>
            <a:pPr lvl="0"/>
            <a:r>
              <a:rPr lang="en-US" dirty="0"/>
              <a:t>Presented by: Name, Work Title</a:t>
            </a:r>
          </a:p>
        </p:txBody>
      </p:sp>
    </p:spTree>
    <p:extLst>
      <p:ext uri="{BB962C8B-B14F-4D97-AF65-F5344CB8AC3E}">
        <p14:creationId xmlns:p14="http://schemas.microsoft.com/office/powerpoint/2010/main" val="9942461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Main Title Slide (1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1508BC1-7ABB-42C8-B268-3C6F4FD455DE}"/>
              </a:ext>
            </a:extLst>
          </p:cNvPr>
          <p:cNvSpPr/>
          <p:nvPr userDrawn="1"/>
        </p:nvSpPr>
        <p:spPr>
          <a:xfrm>
            <a:off x="200025" y="-1"/>
            <a:ext cx="11991975" cy="6858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1"/>
            <a:ext cx="3714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hasCustomPrompt="1"/>
          </p:nvPr>
        </p:nvSpPr>
        <p:spPr>
          <a:xfrm>
            <a:off x="6905625" y="1512889"/>
            <a:ext cx="4986338" cy="3262311"/>
          </a:xfrm>
        </p:spPr>
        <p:txBody>
          <a:bodyPr anchor="b"/>
          <a:lstStyle>
            <a:lvl1pPr algn="l">
              <a:defRPr sz="6000">
                <a:solidFill>
                  <a:schemeClr val="bg1"/>
                </a:solidFill>
              </a:defRPr>
            </a:lvl1pPr>
          </a:lstStyle>
          <a:p>
            <a:r>
              <a:rPr lang="en-US" dirty="0"/>
              <a:t>Presentation Title</a:t>
            </a:r>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hasCustomPrompt="1"/>
          </p:nvPr>
        </p:nvSpPr>
        <p:spPr>
          <a:xfrm>
            <a:off x="6905625" y="4927600"/>
            <a:ext cx="4986338" cy="641927"/>
          </a:xfrm>
        </p:spPr>
        <p:txBody>
          <a:bodyPr>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6" name="Picture Placeholder 12">
            <a:extLst>
              <a:ext uri="{FF2B5EF4-FFF2-40B4-BE49-F238E27FC236}">
                <a16:creationId xmlns:a16="http://schemas.microsoft.com/office/drawing/2014/main" id="{8101A9AC-5453-8F3A-62FD-51DEADD51A85}"/>
              </a:ext>
            </a:extLst>
          </p:cNvPr>
          <p:cNvSpPr>
            <a:spLocks noGrp="1"/>
          </p:cNvSpPr>
          <p:nvPr>
            <p:ph type="pic" sz="quarter" idx="11"/>
          </p:nvPr>
        </p:nvSpPr>
        <p:spPr>
          <a:xfrm>
            <a:off x="640079" y="0"/>
            <a:ext cx="5771833" cy="6858000"/>
          </a:xfrm>
          <a:solidFill>
            <a:schemeClr val="tx2">
              <a:lumMod val="20000"/>
              <a:lumOff val="80000"/>
            </a:schemeClr>
          </a:solidFill>
        </p:spPr>
        <p:txBody>
          <a:bodyPr anchor="ctr"/>
          <a:lstStyle>
            <a:lvl1pPr marL="0" indent="0" algn="ctr">
              <a:buNone/>
              <a:defRPr/>
            </a:lvl1pPr>
          </a:lstStyle>
          <a:p>
            <a:endParaRPr lang="en-US" dirty="0"/>
          </a:p>
          <a:p>
            <a:endParaRPr lang="en-US" dirty="0"/>
          </a:p>
          <a:p>
            <a:r>
              <a:rPr lang="en-US" dirty="0"/>
              <a:t>Click to add picture</a:t>
            </a:r>
          </a:p>
        </p:txBody>
      </p:sp>
      <p:pic>
        <p:nvPicPr>
          <p:cNvPr id="5" name="Picture 4" descr="A logo with a triangle and a triangle in the middle&#10;&#10;Description automatically generated">
            <a:extLst>
              <a:ext uri="{FF2B5EF4-FFF2-40B4-BE49-F238E27FC236}">
                <a16:creationId xmlns:a16="http://schemas.microsoft.com/office/drawing/2014/main" id="{4C99F01F-582E-0909-8146-0A3DB9EEED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67764" y="195652"/>
            <a:ext cx="3324199" cy="821816"/>
          </a:xfrm>
          <a:prstGeom prst="rect">
            <a:avLst/>
          </a:prstGeom>
        </p:spPr>
      </p:pic>
      <p:sp>
        <p:nvSpPr>
          <p:cNvPr id="9" name="Text Placeholder 13">
            <a:extLst>
              <a:ext uri="{FF2B5EF4-FFF2-40B4-BE49-F238E27FC236}">
                <a16:creationId xmlns:a16="http://schemas.microsoft.com/office/drawing/2014/main" id="{8F0C40B0-E387-AA5B-24A6-456D530C1E6C}"/>
              </a:ext>
            </a:extLst>
          </p:cNvPr>
          <p:cNvSpPr>
            <a:spLocks noGrp="1"/>
          </p:cNvSpPr>
          <p:nvPr>
            <p:ph type="body" sz="quarter" idx="12" hasCustomPrompt="1"/>
          </p:nvPr>
        </p:nvSpPr>
        <p:spPr>
          <a:xfrm>
            <a:off x="6885754" y="5721927"/>
            <a:ext cx="5006209" cy="861753"/>
          </a:xfrm>
        </p:spPr>
        <p:txBody>
          <a:bodyPr>
            <a:normAutofit/>
          </a:bodyPr>
          <a:lstStyle>
            <a:lvl1pPr marL="0" indent="0">
              <a:buNone/>
              <a:defRPr sz="2000" b="1" i="1">
                <a:solidFill>
                  <a:schemeClr val="bg1"/>
                </a:solidFill>
              </a:defRPr>
            </a:lvl1pPr>
          </a:lstStyle>
          <a:p>
            <a:pPr lvl="0"/>
            <a:r>
              <a:rPr lang="en-US" dirty="0"/>
              <a:t>Presented by: Name, Work Title</a:t>
            </a:r>
          </a:p>
        </p:txBody>
      </p:sp>
    </p:spTree>
    <p:extLst>
      <p:ext uri="{BB962C8B-B14F-4D97-AF65-F5344CB8AC3E}">
        <p14:creationId xmlns:p14="http://schemas.microsoft.com/office/powerpoint/2010/main" val="10130494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Main Title Slide (1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1508BC1-7ABB-42C8-B268-3C6F4FD455DE}"/>
              </a:ext>
            </a:extLst>
          </p:cNvPr>
          <p:cNvSpPr/>
          <p:nvPr userDrawn="1"/>
        </p:nvSpPr>
        <p:spPr>
          <a:xfrm>
            <a:off x="200025" y="-1"/>
            <a:ext cx="11991975" cy="685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1"/>
            <a:ext cx="371475"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hasCustomPrompt="1"/>
          </p:nvPr>
        </p:nvSpPr>
        <p:spPr>
          <a:xfrm>
            <a:off x="6905625" y="1512889"/>
            <a:ext cx="4986338" cy="3262311"/>
          </a:xfrm>
        </p:spPr>
        <p:txBody>
          <a:bodyPr anchor="b"/>
          <a:lstStyle>
            <a:lvl1pPr algn="l">
              <a:defRPr sz="6000">
                <a:solidFill>
                  <a:schemeClr val="bg1"/>
                </a:solidFill>
              </a:defRPr>
            </a:lvl1pPr>
          </a:lstStyle>
          <a:p>
            <a:r>
              <a:rPr lang="en-US" dirty="0"/>
              <a:t>Presentation Title</a:t>
            </a:r>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hasCustomPrompt="1"/>
          </p:nvPr>
        </p:nvSpPr>
        <p:spPr>
          <a:xfrm>
            <a:off x="6905625" y="4927600"/>
            <a:ext cx="4986338" cy="641927"/>
          </a:xfrm>
        </p:spPr>
        <p:txBody>
          <a:bodyPr>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6" name="Picture Placeholder 12">
            <a:extLst>
              <a:ext uri="{FF2B5EF4-FFF2-40B4-BE49-F238E27FC236}">
                <a16:creationId xmlns:a16="http://schemas.microsoft.com/office/drawing/2014/main" id="{8101A9AC-5453-8F3A-62FD-51DEADD51A85}"/>
              </a:ext>
            </a:extLst>
          </p:cNvPr>
          <p:cNvSpPr>
            <a:spLocks noGrp="1"/>
          </p:cNvSpPr>
          <p:nvPr>
            <p:ph type="pic" sz="quarter" idx="11"/>
          </p:nvPr>
        </p:nvSpPr>
        <p:spPr>
          <a:xfrm>
            <a:off x="640079" y="0"/>
            <a:ext cx="5771833" cy="6858000"/>
          </a:xfrm>
          <a:solidFill>
            <a:schemeClr val="tx2">
              <a:lumMod val="20000"/>
              <a:lumOff val="80000"/>
            </a:schemeClr>
          </a:solidFill>
        </p:spPr>
        <p:txBody>
          <a:bodyPr anchor="ctr"/>
          <a:lstStyle>
            <a:lvl1pPr marL="0" indent="0" algn="ctr">
              <a:buNone/>
              <a:defRPr/>
            </a:lvl1pPr>
          </a:lstStyle>
          <a:p>
            <a:endParaRPr lang="en-US" dirty="0"/>
          </a:p>
          <a:p>
            <a:endParaRPr lang="en-US" dirty="0"/>
          </a:p>
          <a:p>
            <a:r>
              <a:rPr lang="en-US" dirty="0"/>
              <a:t>Click to add picture</a:t>
            </a:r>
          </a:p>
        </p:txBody>
      </p:sp>
      <p:pic>
        <p:nvPicPr>
          <p:cNvPr id="5" name="Picture 4" descr="A logo with a triangle and a triangle in the middle&#10;&#10;Description automatically generated">
            <a:extLst>
              <a:ext uri="{FF2B5EF4-FFF2-40B4-BE49-F238E27FC236}">
                <a16:creationId xmlns:a16="http://schemas.microsoft.com/office/drawing/2014/main" id="{4C99F01F-582E-0909-8146-0A3DB9EEED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67764" y="195652"/>
            <a:ext cx="3324199" cy="821816"/>
          </a:xfrm>
          <a:prstGeom prst="rect">
            <a:avLst/>
          </a:prstGeom>
        </p:spPr>
      </p:pic>
      <p:sp>
        <p:nvSpPr>
          <p:cNvPr id="9" name="Text Placeholder 13">
            <a:extLst>
              <a:ext uri="{FF2B5EF4-FFF2-40B4-BE49-F238E27FC236}">
                <a16:creationId xmlns:a16="http://schemas.microsoft.com/office/drawing/2014/main" id="{4D39E944-7E1D-5E2D-8D06-F4876D519188}"/>
              </a:ext>
            </a:extLst>
          </p:cNvPr>
          <p:cNvSpPr>
            <a:spLocks noGrp="1"/>
          </p:cNvSpPr>
          <p:nvPr>
            <p:ph type="body" sz="quarter" idx="12" hasCustomPrompt="1"/>
          </p:nvPr>
        </p:nvSpPr>
        <p:spPr>
          <a:xfrm>
            <a:off x="6885754" y="5721927"/>
            <a:ext cx="5006209" cy="861753"/>
          </a:xfrm>
        </p:spPr>
        <p:txBody>
          <a:bodyPr>
            <a:normAutofit/>
          </a:bodyPr>
          <a:lstStyle>
            <a:lvl1pPr marL="0" indent="0">
              <a:buNone/>
              <a:defRPr sz="2000" b="1" i="1">
                <a:solidFill>
                  <a:schemeClr val="bg1"/>
                </a:solidFill>
              </a:defRPr>
            </a:lvl1pPr>
          </a:lstStyle>
          <a:p>
            <a:pPr lvl="0"/>
            <a:r>
              <a:rPr lang="en-US" dirty="0"/>
              <a:t>Presented by: Name, Work Title</a:t>
            </a:r>
          </a:p>
        </p:txBody>
      </p:sp>
    </p:spTree>
    <p:extLst>
      <p:ext uri="{BB962C8B-B14F-4D97-AF65-F5344CB8AC3E}">
        <p14:creationId xmlns:p14="http://schemas.microsoft.com/office/powerpoint/2010/main" val="21473355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able of Contents (No Imag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4954D9-142A-ACBA-8CD3-977B2E7E2D5E}"/>
              </a:ext>
            </a:extLst>
          </p:cNvPr>
          <p:cNvSpPr>
            <a:spLocks noGrp="1"/>
          </p:cNvSpPr>
          <p:nvPr>
            <p:ph type="title" hasCustomPrompt="1"/>
          </p:nvPr>
        </p:nvSpPr>
        <p:spPr>
          <a:xfrm>
            <a:off x="371475" y="260351"/>
            <a:ext cx="11520487" cy="758824"/>
          </a:xfrm>
        </p:spPr>
        <p:txBody>
          <a:bodyPr/>
          <a:lstStyle>
            <a:lvl1pPr>
              <a:defRPr/>
            </a:lvl1pPr>
          </a:lstStyle>
          <a:p>
            <a:r>
              <a:rPr lang="en-US" dirty="0"/>
              <a:t>Table of Contents </a:t>
            </a:r>
          </a:p>
        </p:txBody>
      </p:sp>
      <p:sp>
        <p:nvSpPr>
          <p:cNvPr id="5" name="Content Placeholder 2">
            <a:extLst>
              <a:ext uri="{FF2B5EF4-FFF2-40B4-BE49-F238E27FC236}">
                <a16:creationId xmlns:a16="http://schemas.microsoft.com/office/drawing/2014/main" id="{E321B113-FAD0-E5B7-3EFE-07C4DF0FE9C2}"/>
              </a:ext>
            </a:extLst>
          </p:cNvPr>
          <p:cNvSpPr>
            <a:spLocks noGrp="1"/>
          </p:cNvSpPr>
          <p:nvPr>
            <p:ph idx="1"/>
          </p:nvPr>
        </p:nvSpPr>
        <p:spPr>
          <a:xfrm>
            <a:off x="371476" y="1233488"/>
            <a:ext cx="11520486" cy="4943475"/>
          </a:xfrm>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C3AF1B7-178A-5D4C-B7A4-C883F59E79C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spTree>
    <p:extLst>
      <p:ext uri="{BB962C8B-B14F-4D97-AF65-F5344CB8AC3E}">
        <p14:creationId xmlns:p14="http://schemas.microsoft.com/office/powerpoint/2010/main" val="3908909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Main Title Slide (Option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04A5F51-C7E6-44CC-ADF3-1C83AA35D0DC}"/>
              </a:ext>
            </a:extLst>
          </p:cNvPr>
          <p:cNvSpPr/>
          <p:nvPr userDrawn="1"/>
        </p:nvSpPr>
        <p:spPr>
          <a:xfrm>
            <a:off x="0" y="4448175"/>
            <a:ext cx="12192000" cy="240982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hasCustomPrompt="1"/>
          </p:nvPr>
        </p:nvSpPr>
        <p:spPr>
          <a:xfrm>
            <a:off x="371475" y="4551363"/>
            <a:ext cx="11520488" cy="803275"/>
          </a:xfrm>
        </p:spPr>
        <p:txBody>
          <a:bodyPr anchor="ctr"/>
          <a:lstStyle>
            <a:lvl1pPr algn="l">
              <a:defRPr sz="6000">
                <a:solidFill>
                  <a:schemeClr val="bg1"/>
                </a:solidFill>
              </a:defRPr>
            </a:lvl1pPr>
          </a:lstStyle>
          <a:p>
            <a:r>
              <a:rPr lang="en-US" dirty="0"/>
              <a:t>Presentation Title</a:t>
            </a:r>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hasCustomPrompt="1"/>
          </p:nvPr>
        </p:nvSpPr>
        <p:spPr>
          <a:xfrm>
            <a:off x="371475" y="5555457"/>
            <a:ext cx="8196290" cy="550862"/>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8" name="Rectangle 7">
            <a:extLst>
              <a:ext uri="{FF2B5EF4-FFF2-40B4-BE49-F238E27FC236}">
                <a16:creationId xmlns:a16="http://schemas.microsoft.com/office/drawing/2014/main" id="{68E32E30-6713-ECF9-3ED9-B395688404CA}"/>
              </a:ext>
            </a:extLst>
          </p:cNvPr>
          <p:cNvSpPr/>
          <p:nvPr userDrawn="1"/>
        </p:nvSpPr>
        <p:spPr>
          <a:xfrm>
            <a:off x="0" y="0"/>
            <a:ext cx="417605" cy="13604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go with a triangle and a triangle in the middle&#10;&#10;Description automatically generated">
            <a:extLst>
              <a:ext uri="{FF2B5EF4-FFF2-40B4-BE49-F238E27FC236}">
                <a16:creationId xmlns:a16="http://schemas.microsoft.com/office/drawing/2014/main" id="{57DC9CF4-8966-01A4-EE22-ADC811D436ED}"/>
              </a:ext>
            </a:extLst>
          </p:cNvPr>
          <p:cNvPicPr>
            <a:picLocks noChangeAspect="1"/>
          </p:cNvPicPr>
          <p:nvPr userDrawn="1"/>
        </p:nvPicPr>
        <p:blipFill>
          <a:blip r:embed="rId2"/>
          <a:stretch>
            <a:fillRect/>
          </a:stretch>
        </p:blipFill>
        <p:spPr>
          <a:xfrm>
            <a:off x="8639205" y="5725686"/>
            <a:ext cx="3252757" cy="821816"/>
          </a:xfrm>
          <a:prstGeom prst="rect">
            <a:avLst/>
          </a:prstGeom>
        </p:spPr>
      </p:pic>
      <p:sp>
        <p:nvSpPr>
          <p:cNvPr id="7" name="Picture Placeholder 2">
            <a:extLst>
              <a:ext uri="{FF2B5EF4-FFF2-40B4-BE49-F238E27FC236}">
                <a16:creationId xmlns:a16="http://schemas.microsoft.com/office/drawing/2014/main" id="{007936AA-F74F-100A-5146-E4FD01088666}"/>
              </a:ext>
            </a:extLst>
          </p:cNvPr>
          <p:cNvSpPr>
            <a:spLocks noGrp="1"/>
          </p:cNvSpPr>
          <p:nvPr>
            <p:ph type="pic" sz="quarter" idx="10"/>
          </p:nvPr>
        </p:nvSpPr>
        <p:spPr>
          <a:xfrm>
            <a:off x="0" y="0"/>
            <a:ext cx="12192000" cy="4448175"/>
          </a:xfrm>
        </p:spPr>
        <p:txBody>
          <a:bodyPr/>
          <a:lstStyle/>
          <a:p>
            <a:endParaRPr lang="en-US"/>
          </a:p>
        </p:txBody>
      </p:sp>
      <p:sp>
        <p:nvSpPr>
          <p:cNvPr id="11" name="Text Placeholder 13">
            <a:extLst>
              <a:ext uri="{FF2B5EF4-FFF2-40B4-BE49-F238E27FC236}">
                <a16:creationId xmlns:a16="http://schemas.microsoft.com/office/drawing/2014/main" id="{D715A8C8-C315-52CD-2B2D-09FB72AF2082}"/>
              </a:ext>
            </a:extLst>
          </p:cNvPr>
          <p:cNvSpPr>
            <a:spLocks noGrp="1"/>
          </p:cNvSpPr>
          <p:nvPr>
            <p:ph type="body" sz="quarter" idx="11" hasCustomPrompt="1"/>
          </p:nvPr>
        </p:nvSpPr>
        <p:spPr>
          <a:xfrm>
            <a:off x="371475" y="6300016"/>
            <a:ext cx="8196290" cy="340377"/>
          </a:xfrm>
        </p:spPr>
        <p:txBody>
          <a:bodyPr>
            <a:normAutofit/>
          </a:bodyPr>
          <a:lstStyle>
            <a:lvl1pPr marL="0" indent="0">
              <a:buNone/>
              <a:defRPr sz="2000" b="1" i="1">
                <a:solidFill>
                  <a:schemeClr val="bg1"/>
                </a:solidFill>
              </a:defRPr>
            </a:lvl1pPr>
          </a:lstStyle>
          <a:p>
            <a:pPr lvl="0"/>
            <a:r>
              <a:rPr lang="en-US" dirty="0"/>
              <a:t>Presented by: Name, Work Title</a:t>
            </a:r>
          </a:p>
        </p:txBody>
      </p:sp>
    </p:spTree>
    <p:extLst>
      <p:ext uri="{BB962C8B-B14F-4D97-AF65-F5344CB8AC3E}">
        <p14:creationId xmlns:p14="http://schemas.microsoft.com/office/powerpoint/2010/main" val="248801520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able of Contents (With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9C18C6-D84A-7DF7-6D57-84EC9435F5DA}"/>
              </a:ext>
            </a:extLst>
          </p:cNvPr>
          <p:cNvSpPr>
            <a:spLocks noGrp="1"/>
          </p:cNvSpPr>
          <p:nvPr>
            <p:ph type="sldNum" sz="quarter" idx="10"/>
          </p:nvPr>
        </p:nvSpPr>
        <p:spPr/>
        <p:txBody>
          <a:bodyPr/>
          <a:lstStyle/>
          <a:p>
            <a:fld id="{03DC2DEF-D2FE-4B45-ABA4-9F153FD1C98A}" type="slidenum">
              <a:rPr lang="en-US" smtClean="0"/>
              <a:pPr/>
              <a:t>‹#›</a:t>
            </a:fld>
            <a:endParaRPr lang="en-US" dirty="0"/>
          </a:p>
        </p:txBody>
      </p:sp>
      <p:sp>
        <p:nvSpPr>
          <p:cNvPr id="4" name="Content Placeholder 2">
            <a:extLst>
              <a:ext uri="{FF2B5EF4-FFF2-40B4-BE49-F238E27FC236}">
                <a16:creationId xmlns:a16="http://schemas.microsoft.com/office/drawing/2014/main" id="{6A2FFCBE-0BF5-2A68-F555-E729527E9CA5}"/>
              </a:ext>
            </a:extLst>
          </p:cNvPr>
          <p:cNvSpPr>
            <a:spLocks noGrp="1"/>
          </p:cNvSpPr>
          <p:nvPr>
            <p:ph idx="1"/>
          </p:nvPr>
        </p:nvSpPr>
        <p:spPr>
          <a:xfrm>
            <a:off x="371476" y="1233488"/>
            <a:ext cx="5724524" cy="4943475"/>
          </a:xfrm>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08390629-0A58-2BB7-A8F4-CDF71EBC5ABF}"/>
              </a:ext>
            </a:extLst>
          </p:cNvPr>
          <p:cNvSpPr>
            <a:spLocks noGrp="1"/>
          </p:cNvSpPr>
          <p:nvPr>
            <p:ph sz="quarter" idx="13" hasCustomPrompt="1"/>
          </p:nvPr>
        </p:nvSpPr>
        <p:spPr>
          <a:xfrm>
            <a:off x="6200775" y="260350"/>
            <a:ext cx="5691188" cy="5916613"/>
          </a:xfrm>
        </p:spPr>
        <p:txBody>
          <a:bodyPr/>
          <a:lstStyle>
            <a:lvl1pPr marL="0" indent="0">
              <a:buNone/>
              <a:defRPr/>
            </a:lvl1pPr>
          </a:lstStyle>
          <a:p>
            <a:pPr lvl="0"/>
            <a:r>
              <a:rPr lang="en-US" dirty="0"/>
              <a:t>Click to add image</a:t>
            </a:r>
          </a:p>
        </p:txBody>
      </p:sp>
      <p:sp>
        <p:nvSpPr>
          <p:cNvPr id="6" name="Title 5">
            <a:extLst>
              <a:ext uri="{FF2B5EF4-FFF2-40B4-BE49-F238E27FC236}">
                <a16:creationId xmlns:a16="http://schemas.microsoft.com/office/drawing/2014/main" id="{EA147F3D-604F-3A38-1E85-6A41280E4A1D}"/>
              </a:ext>
            </a:extLst>
          </p:cNvPr>
          <p:cNvSpPr>
            <a:spLocks noGrp="1" noRot="1" noMove="1" noResize="1" noEditPoints="1" noAdjustHandles="1" noChangeArrowheads="1" noChangeShapeType="1"/>
          </p:cNvSpPr>
          <p:nvPr>
            <p:ph type="title" hasCustomPrompt="1"/>
          </p:nvPr>
        </p:nvSpPr>
        <p:spPr>
          <a:xfrm>
            <a:off x="371475" y="260351"/>
            <a:ext cx="5724525" cy="758824"/>
          </a:xfrm>
        </p:spPr>
        <p:txBody>
          <a:bodyPr/>
          <a:lstStyle>
            <a:lvl1pPr>
              <a:defRPr/>
            </a:lvl1pPr>
          </a:lstStyle>
          <a:p>
            <a:r>
              <a:rPr lang="en-US" dirty="0"/>
              <a:t>Table of Contents</a:t>
            </a:r>
          </a:p>
        </p:txBody>
      </p:sp>
    </p:spTree>
    <p:extLst>
      <p:ext uri="{BB962C8B-B14F-4D97-AF65-F5344CB8AC3E}">
        <p14:creationId xmlns:p14="http://schemas.microsoft.com/office/powerpoint/2010/main" val="344721469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Agenda (No Imag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4954D9-142A-ACBA-8CD3-977B2E7E2D5E}"/>
              </a:ext>
            </a:extLst>
          </p:cNvPr>
          <p:cNvSpPr>
            <a:spLocks noGrp="1"/>
          </p:cNvSpPr>
          <p:nvPr>
            <p:ph type="title" hasCustomPrompt="1"/>
          </p:nvPr>
        </p:nvSpPr>
        <p:spPr>
          <a:xfrm>
            <a:off x="371475" y="260351"/>
            <a:ext cx="11520487" cy="758824"/>
          </a:xfrm>
        </p:spPr>
        <p:txBody>
          <a:bodyPr/>
          <a:lstStyle>
            <a:lvl1pPr>
              <a:defRPr/>
            </a:lvl1pPr>
          </a:lstStyle>
          <a:p>
            <a:r>
              <a:rPr lang="en-US" dirty="0"/>
              <a:t>Agenda</a:t>
            </a:r>
          </a:p>
        </p:txBody>
      </p:sp>
      <p:sp>
        <p:nvSpPr>
          <p:cNvPr id="5" name="Content Placeholder 2">
            <a:extLst>
              <a:ext uri="{FF2B5EF4-FFF2-40B4-BE49-F238E27FC236}">
                <a16:creationId xmlns:a16="http://schemas.microsoft.com/office/drawing/2014/main" id="{E321B113-FAD0-E5B7-3EFE-07C4DF0FE9C2}"/>
              </a:ext>
            </a:extLst>
          </p:cNvPr>
          <p:cNvSpPr>
            <a:spLocks noGrp="1"/>
          </p:cNvSpPr>
          <p:nvPr>
            <p:ph idx="1"/>
          </p:nvPr>
        </p:nvSpPr>
        <p:spPr>
          <a:xfrm>
            <a:off x="371476" y="1233488"/>
            <a:ext cx="11520486" cy="4943475"/>
          </a:xfrm>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C3AF1B7-178A-5D4C-B7A4-C883F59E79C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spTree>
    <p:extLst>
      <p:ext uri="{BB962C8B-B14F-4D97-AF65-F5344CB8AC3E}">
        <p14:creationId xmlns:p14="http://schemas.microsoft.com/office/powerpoint/2010/main" val="3298860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genda (With Imag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4954D9-142A-ACBA-8CD3-977B2E7E2D5E}"/>
              </a:ext>
            </a:extLst>
          </p:cNvPr>
          <p:cNvSpPr>
            <a:spLocks noGrp="1"/>
          </p:cNvSpPr>
          <p:nvPr>
            <p:ph type="title" hasCustomPrompt="1"/>
          </p:nvPr>
        </p:nvSpPr>
        <p:spPr>
          <a:xfrm>
            <a:off x="371476" y="260351"/>
            <a:ext cx="5724524" cy="758824"/>
          </a:xfrm>
        </p:spPr>
        <p:txBody>
          <a:bodyPr/>
          <a:lstStyle>
            <a:lvl1pPr>
              <a:defRPr/>
            </a:lvl1pPr>
          </a:lstStyle>
          <a:p>
            <a:r>
              <a:rPr lang="en-US" dirty="0"/>
              <a:t>Agenda</a:t>
            </a:r>
          </a:p>
        </p:txBody>
      </p:sp>
      <p:sp>
        <p:nvSpPr>
          <p:cNvPr id="5" name="Content Placeholder 2">
            <a:extLst>
              <a:ext uri="{FF2B5EF4-FFF2-40B4-BE49-F238E27FC236}">
                <a16:creationId xmlns:a16="http://schemas.microsoft.com/office/drawing/2014/main" id="{E321B113-FAD0-E5B7-3EFE-07C4DF0FE9C2}"/>
              </a:ext>
            </a:extLst>
          </p:cNvPr>
          <p:cNvSpPr>
            <a:spLocks noGrp="1"/>
          </p:cNvSpPr>
          <p:nvPr>
            <p:ph idx="1"/>
          </p:nvPr>
        </p:nvSpPr>
        <p:spPr>
          <a:xfrm>
            <a:off x="371476" y="1233488"/>
            <a:ext cx="5724524" cy="4943475"/>
          </a:xfrm>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C3AF1B7-178A-5D4C-B7A4-C883F59E79C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sp>
        <p:nvSpPr>
          <p:cNvPr id="3" name="Content Placeholder 2">
            <a:extLst>
              <a:ext uri="{FF2B5EF4-FFF2-40B4-BE49-F238E27FC236}">
                <a16:creationId xmlns:a16="http://schemas.microsoft.com/office/drawing/2014/main" id="{7676E7A3-9301-0485-D47A-05C1093DDC94}"/>
              </a:ext>
            </a:extLst>
          </p:cNvPr>
          <p:cNvSpPr>
            <a:spLocks noGrp="1"/>
          </p:cNvSpPr>
          <p:nvPr>
            <p:ph sz="quarter" idx="13" hasCustomPrompt="1"/>
          </p:nvPr>
        </p:nvSpPr>
        <p:spPr>
          <a:xfrm>
            <a:off x="6200775" y="260350"/>
            <a:ext cx="5691188" cy="5916613"/>
          </a:xfrm>
        </p:spPr>
        <p:txBody>
          <a:bodyPr/>
          <a:lstStyle>
            <a:lvl1pPr marL="0" indent="0">
              <a:buNone/>
              <a:defRPr/>
            </a:lvl1pPr>
          </a:lstStyle>
          <a:p>
            <a:pPr lvl="0"/>
            <a:r>
              <a:rPr lang="en-US" dirty="0"/>
              <a:t>Click to add image</a:t>
            </a:r>
          </a:p>
        </p:txBody>
      </p:sp>
    </p:spTree>
    <p:extLst>
      <p:ext uri="{BB962C8B-B14F-4D97-AF65-F5344CB8AC3E}">
        <p14:creationId xmlns:p14="http://schemas.microsoft.com/office/powerpoint/2010/main" val="38633110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WSDA Mission/Vision/Values">
    <p:spTree>
      <p:nvGrpSpPr>
        <p:cNvPr id="1" name=""/>
        <p:cNvGrpSpPr/>
        <p:nvPr/>
      </p:nvGrpSpPr>
      <p:grpSpPr>
        <a:xfrm>
          <a:off x="0" y="0"/>
          <a:ext cx="0" cy="0"/>
          <a:chOff x="0" y="0"/>
          <a:chExt cx="0" cy="0"/>
        </a:xfrm>
      </p:grpSpPr>
      <p:pic>
        <p:nvPicPr>
          <p:cNvPr id="8" name="Picture 7" descr="Rolling hills of wheat">
            <a:extLst>
              <a:ext uri="{FF2B5EF4-FFF2-40B4-BE49-F238E27FC236}">
                <a16:creationId xmlns:a16="http://schemas.microsoft.com/office/drawing/2014/main" id="{1756527E-2481-4E2C-0945-4BF75F8805F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2226" r="19267"/>
          <a:stretch/>
        </p:blipFill>
        <p:spPr>
          <a:xfrm>
            <a:off x="523875" y="0"/>
            <a:ext cx="4991100" cy="6858000"/>
          </a:xfrm>
          <a:prstGeom prst="rect">
            <a:avLst/>
          </a:prstGeom>
        </p:spPr>
      </p:pic>
      <p:sp>
        <p:nvSpPr>
          <p:cNvPr id="23" name="Oval 22">
            <a:extLst>
              <a:ext uri="{FF2B5EF4-FFF2-40B4-BE49-F238E27FC236}">
                <a16:creationId xmlns:a16="http://schemas.microsoft.com/office/drawing/2014/main" id="{07C687F6-BB15-3075-A99F-05517FCFF9F7}"/>
              </a:ext>
            </a:extLst>
          </p:cNvPr>
          <p:cNvSpPr/>
          <p:nvPr userDrawn="1"/>
        </p:nvSpPr>
        <p:spPr>
          <a:xfrm>
            <a:off x="4850865" y="801338"/>
            <a:ext cx="1323975" cy="1323975"/>
          </a:xfrm>
          <a:prstGeom prst="ellipse">
            <a:avLst/>
          </a:prstGeom>
          <a:solidFill>
            <a:schemeClr val="accent4">
              <a:lumMod val="5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noFill/>
            </a:endParaRPr>
          </a:p>
        </p:txBody>
      </p:sp>
      <p:sp>
        <p:nvSpPr>
          <p:cNvPr id="6" name="Slide Number Placeholder 5">
            <a:extLst>
              <a:ext uri="{FF2B5EF4-FFF2-40B4-BE49-F238E27FC236}">
                <a16:creationId xmlns:a16="http://schemas.microsoft.com/office/drawing/2014/main" id="{8C3AF1B7-178A-5D4C-B7A4-C883F59E79C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pic>
        <p:nvPicPr>
          <p:cNvPr id="14" name="Graphic 13" descr="Bullseye with solid fill">
            <a:extLst>
              <a:ext uri="{FF2B5EF4-FFF2-40B4-BE49-F238E27FC236}">
                <a16:creationId xmlns:a16="http://schemas.microsoft.com/office/drawing/2014/main" id="{0E1819D4-1A86-C303-60FA-596C31CF56D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20913" y="976836"/>
            <a:ext cx="965549" cy="965549"/>
          </a:xfrm>
          <a:prstGeom prst="rect">
            <a:avLst/>
          </a:prstGeom>
        </p:spPr>
      </p:pic>
      <p:sp>
        <p:nvSpPr>
          <p:cNvPr id="16" name="TextBox 15">
            <a:extLst>
              <a:ext uri="{FF2B5EF4-FFF2-40B4-BE49-F238E27FC236}">
                <a16:creationId xmlns:a16="http://schemas.microsoft.com/office/drawing/2014/main" id="{7D642557-32A1-B3FD-1E48-58CBD9520A81}"/>
              </a:ext>
            </a:extLst>
          </p:cNvPr>
          <p:cNvSpPr txBox="1"/>
          <p:nvPr userDrawn="1"/>
        </p:nvSpPr>
        <p:spPr>
          <a:xfrm>
            <a:off x="6367361" y="856481"/>
            <a:ext cx="5653187" cy="1477328"/>
          </a:xfrm>
          <a:prstGeom prst="rect">
            <a:avLst/>
          </a:prstGeom>
          <a:noFill/>
        </p:spPr>
        <p:txBody>
          <a:bodyPr wrap="square">
            <a:spAutoFit/>
          </a:bodyPr>
          <a:lstStyle/>
          <a:p>
            <a:r>
              <a:rPr lang="en-US" b="0" cap="all" dirty="0">
                <a:effectLst/>
                <a:latin typeface="Franklin Gothic Demi" panose="020B0703020102020204" pitchFamily="34" charset="0"/>
              </a:rPr>
              <a:t>OUR MISSION</a:t>
            </a:r>
          </a:p>
          <a:p>
            <a:r>
              <a:rPr lang="en-US" b="0" spc="-50" baseline="0" dirty="0">
                <a:effectLst/>
              </a:rPr>
              <a:t>Through service, regulation, and advocacy, the Washington State Department of Agriculture (WSDA) supports the viability and vitality of agriculture while protecting consumers, public health, and the environment.</a:t>
            </a:r>
          </a:p>
        </p:txBody>
      </p:sp>
      <p:sp>
        <p:nvSpPr>
          <p:cNvPr id="24" name="Oval 23">
            <a:extLst>
              <a:ext uri="{FF2B5EF4-FFF2-40B4-BE49-F238E27FC236}">
                <a16:creationId xmlns:a16="http://schemas.microsoft.com/office/drawing/2014/main" id="{836FF4DA-3204-9F01-BF2B-B3AA1F7AF765}"/>
              </a:ext>
            </a:extLst>
          </p:cNvPr>
          <p:cNvSpPr/>
          <p:nvPr userDrawn="1"/>
        </p:nvSpPr>
        <p:spPr>
          <a:xfrm>
            <a:off x="4841699" y="2625273"/>
            <a:ext cx="1323975" cy="1323975"/>
          </a:xfrm>
          <a:prstGeom prst="ellipse">
            <a:avLst/>
          </a:prstGeom>
          <a:solidFill>
            <a:schemeClr val="accent3">
              <a:lumMod val="5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noFill/>
            </a:endParaRPr>
          </a:p>
        </p:txBody>
      </p:sp>
      <p:pic>
        <p:nvPicPr>
          <p:cNvPr id="12" name="Graphic 11" descr="Lightbulb and gear with solid fill">
            <a:extLst>
              <a:ext uri="{FF2B5EF4-FFF2-40B4-BE49-F238E27FC236}">
                <a16:creationId xmlns:a16="http://schemas.microsoft.com/office/drawing/2014/main" id="{40BA15A4-848E-D674-DB2F-0064503146C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979452" y="2753860"/>
            <a:ext cx="1066800" cy="1066800"/>
          </a:xfrm>
          <a:prstGeom prst="rect">
            <a:avLst/>
          </a:prstGeom>
        </p:spPr>
      </p:pic>
      <p:sp>
        <p:nvSpPr>
          <p:cNvPr id="25" name="Oval 24">
            <a:extLst>
              <a:ext uri="{FF2B5EF4-FFF2-40B4-BE49-F238E27FC236}">
                <a16:creationId xmlns:a16="http://schemas.microsoft.com/office/drawing/2014/main" id="{2BA0DBAE-F45A-F17E-ACA6-B553ECF368C3}"/>
              </a:ext>
            </a:extLst>
          </p:cNvPr>
          <p:cNvSpPr/>
          <p:nvPr userDrawn="1"/>
        </p:nvSpPr>
        <p:spPr>
          <a:xfrm>
            <a:off x="4850865" y="4449208"/>
            <a:ext cx="1323975" cy="1323975"/>
          </a:xfrm>
          <a:prstGeom prst="ellipse">
            <a:avLst/>
          </a:prstGeom>
          <a:solidFill>
            <a:schemeClr val="accent6">
              <a:lumMod val="5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noFill/>
            </a:endParaRPr>
          </a:p>
        </p:txBody>
      </p:sp>
      <p:sp>
        <p:nvSpPr>
          <p:cNvPr id="27" name="TextBox 26">
            <a:extLst>
              <a:ext uri="{FF2B5EF4-FFF2-40B4-BE49-F238E27FC236}">
                <a16:creationId xmlns:a16="http://schemas.microsoft.com/office/drawing/2014/main" id="{7015CC87-3361-2242-CFEB-6A1BEBD33E9D}"/>
              </a:ext>
            </a:extLst>
          </p:cNvPr>
          <p:cNvSpPr txBox="1"/>
          <p:nvPr userDrawn="1"/>
        </p:nvSpPr>
        <p:spPr>
          <a:xfrm>
            <a:off x="6362548" y="2584307"/>
            <a:ext cx="5653187" cy="1477328"/>
          </a:xfrm>
          <a:prstGeom prst="rect">
            <a:avLst/>
          </a:prstGeom>
          <a:noFill/>
        </p:spPr>
        <p:txBody>
          <a:bodyPr wrap="square">
            <a:spAutoFit/>
          </a:bodyPr>
          <a:lstStyle/>
          <a:p>
            <a:r>
              <a:rPr lang="en-US" b="0" cap="all" dirty="0">
                <a:effectLst/>
                <a:latin typeface="Franklin Gothic Demi" panose="020B0703020102020204" pitchFamily="34" charset="0"/>
              </a:rPr>
              <a:t>OUR VISION</a:t>
            </a:r>
          </a:p>
          <a:p>
            <a:r>
              <a:rPr lang="en-US" b="0" dirty="0">
                <a:effectLst/>
              </a:rPr>
              <a:t>Agriculture thrives across Washington, contributing to the health of the state's people, environment and economy. WSDA is both pro-active and responsive - a model of leadership, expertise and public service.</a:t>
            </a:r>
            <a:endParaRPr lang="en-US" dirty="0"/>
          </a:p>
        </p:txBody>
      </p:sp>
      <p:sp>
        <p:nvSpPr>
          <p:cNvPr id="29" name="TextBox 28">
            <a:extLst>
              <a:ext uri="{FF2B5EF4-FFF2-40B4-BE49-F238E27FC236}">
                <a16:creationId xmlns:a16="http://schemas.microsoft.com/office/drawing/2014/main" id="{3B2718C7-DF58-FF78-64EA-FC0DA0A7FF82}"/>
              </a:ext>
            </a:extLst>
          </p:cNvPr>
          <p:cNvSpPr txBox="1"/>
          <p:nvPr userDrawn="1"/>
        </p:nvSpPr>
        <p:spPr>
          <a:xfrm>
            <a:off x="6362548" y="4216799"/>
            <a:ext cx="5653187" cy="2308324"/>
          </a:xfrm>
          <a:prstGeom prst="rect">
            <a:avLst/>
          </a:prstGeom>
          <a:noFill/>
        </p:spPr>
        <p:txBody>
          <a:bodyPr wrap="square">
            <a:spAutoFit/>
          </a:bodyPr>
          <a:lstStyle/>
          <a:p>
            <a:r>
              <a:rPr lang="en-US" b="0" cap="all" dirty="0">
                <a:effectLst/>
                <a:latin typeface="Franklin Gothic Demi" panose="020B0703020102020204" pitchFamily="34" charset="0"/>
              </a:rPr>
              <a:t>OUR GUIDING PRINCIPLES</a:t>
            </a:r>
          </a:p>
          <a:p>
            <a:pPr marL="285750" indent="-285750">
              <a:buFont typeface="Arial" panose="020B0604020202020204" pitchFamily="34" charset="0"/>
              <a:buChar char="•"/>
            </a:pPr>
            <a:r>
              <a:rPr lang="en-US" b="0" dirty="0">
                <a:effectLst/>
              </a:rPr>
              <a:t>Serve the customer and the public.</a:t>
            </a:r>
          </a:p>
          <a:p>
            <a:pPr marL="285750" indent="-285750">
              <a:buFont typeface="Arial" panose="020B0604020202020204" pitchFamily="34" charset="0"/>
              <a:buChar char="•"/>
            </a:pPr>
            <a:r>
              <a:rPr lang="en-US" b="0" spc="-50" baseline="0" dirty="0">
                <a:effectLst/>
              </a:rPr>
              <a:t>Act with integrity, consistency, transparency, and respect.</a:t>
            </a:r>
          </a:p>
          <a:p>
            <a:pPr marL="285750" indent="-285750">
              <a:buFont typeface="Arial" panose="020B0604020202020204" pitchFamily="34" charset="0"/>
              <a:buChar char="•"/>
            </a:pPr>
            <a:r>
              <a:rPr lang="en-US" b="0" dirty="0">
                <a:effectLst/>
              </a:rPr>
              <a:t>Pursue practical, reasonable solutions.</a:t>
            </a:r>
          </a:p>
          <a:p>
            <a:pPr marL="285750" indent="-285750">
              <a:buFont typeface="Arial" panose="020B0604020202020204" pitchFamily="34" charset="0"/>
              <a:buChar char="•"/>
            </a:pPr>
            <a:r>
              <a:rPr lang="en-US" b="0" dirty="0">
                <a:effectLst/>
              </a:rPr>
              <a:t>Cultivate partnerships.</a:t>
            </a:r>
          </a:p>
          <a:p>
            <a:pPr marL="285750" indent="-285750">
              <a:buFont typeface="Arial" panose="020B0604020202020204" pitchFamily="34" charset="0"/>
              <a:buChar char="•"/>
            </a:pPr>
            <a:r>
              <a:rPr lang="en-US" b="0" dirty="0">
                <a:effectLst/>
              </a:rPr>
              <a:t>Use science and data to inform decisions.</a:t>
            </a:r>
          </a:p>
          <a:p>
            <a:pPr marL="285750" indent="-285750">
              <a:buFont typeface="Arial" panose="020B0604020202020204" pitchFamily="34" charset="0"/>
              <a:buChar char="•"/>
            </a:pPr>
            <a:r>
              <a:rPr lang="en-US" b="0" dirty="0">
                <a:effectLst/>
              </a:rPr>
              <a:t>Fulfill statutory responsibilities.</a:t>
            </a:r>
          </a:p>
          <a:p>
            <a:pPr marL="285750" indent="-285750">
              <a:buFont typeface="Arial" panose="020B0604020202020204" pitchFamily="34" charset="0"/>
              <a:buChar char="•"/>
            </a:pPr>
            <a:r>
              <a:rPr lang="en-US" b="0" dirty="0">
                <a:effectLst/>
              </a:rPr>
              <a:t>Anticipate the future.</a:t>
            </a:r>
          </a:p>
        </p:txBody>
      </p:sp>
      <p:pic>
        <p:nvPicPr>
          <p:cNvPr id="22" name="Picture 21" descr="A black and white map&#10;&#10;Description automatically generated">
            <a:extLst>
              <a:ext uri="{FF2B5EF4-FFF2-40B4-BE49-F238E27FC236}">
                <a16:creationId xmlns:a16="http://schemas.microsoft.com/office/drawing/2014/main" id="{9825EC9B-1E25-CBA5-2A00-9E264C9FF972}"/>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979452" y="4769636"/>
            <a:ext cx="1043150" cy="688189"/>
          </a:xfrm>
          <a:prstGeom prst="rect">
            <a:avLst/>
          </a:prstGeom>
        </p:spPr>
      </p:pic>
      <p:pic>
        <p:nvPicPr>
          <p:cNvPr id="20" name="Graphic 19" descr="Heart with solid fill">
            <a:extLst>
              <a:ext uri="{FF2B5EF4-FFF2-40B4-BE49-F238E27FC236}">
                <a16:creationId xmlns:a16="http://schemas.microsoft.com/office/drawing/2014/main" id="{BBC0FBC6-23A3-3905-8C0E-2C25027B2F9A}"/>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288933" y="4830104"/>
            <a:ext cx="581026" cy="581026"/>
          </a:xfrm>
          <a:prstGeom prst="rect">
            <a:avLst/>
          </a:prstGeom>
        </p:spPr>
      </p:pic>
      <p:sp>
        <p:nvSpPr>
          <p:cNvPr id="2" name="TextBox 1">
            <a:extLst>
              <a:ext uri="{FF2B5EF4-FFF2-40B4-BE49-F238E27FC236}">
                <a16:creationId xmlns:a16="http://schemas.microsoft.com/office/drawing/2014/main" id="{1977B08B-BC71-6283-8B31-04D2A68F7D9C}"/>
              </a:ext>
            </a:extLst>
          </p:cNvPr>
          <p:cNvSpPr txBox="1"/>
          <p:nvPr userDrawn="1"/>
        </p:nvSpPr>
        <p:spPr>
          <a:xfrm>
            <a:off x="5501027" y="81562"/>
            <a:ext cx="6677025" cy="646331"/>
          </a:xfrm>
          <a:prstGeom prst="rect">
            <a:avLst/>
          </a:prstGeom>
          <a:noFill/>
        </p:spPr>
        <p:txBody>
          <a:bodyPr wrap="square" rtlCol="0">
            <a:spAutoFit/>
          </a:bodyPr>
          <a:lstStyle/>
          <a:p>
            <a:pPr algn="ctr"/>
            <a:r>
              <a:rPr lang="en-US" sz="3600" b="0" dirty="0">
                <a:latin typeface="Franklin Gothic Demi" panose="020B0703020102020204" pitchFamily="34" charset="0"/>
              </a:rPr>
              <a:t>What We Believe</a:t>
            </a:r>
          </a:p>
        </p:txBody>
      </p:sp>
    </p:spTree>
    <p:extLst>
      <p:ext uri="{BB962C8B-B14F-4D97-AF65-F5344CB8AC3E}">
        <p14:creationId xmlns:p14="http://schemas.microsoft.com/office/powerpoint/2010/main" val="5330565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panish WSDA Mission/Vision/Values">
    <p:spTree>
      <p:nvGrpSpPr>
        <p:cNvPr id="1" name=""/>
        <p:cNvGrpSpPr/>
        <p:nvPr/>
      </p:nvGrpSpPr>
      <p:grpSpPr>
        <a:xfrm>
          <a:off x="0" y="0"/>
          <a:ext cx="0" cy="0"/>
          <a:chOff x="0" y="0"/>
          <a:chExt cx="0" cy="0"/>
        </a:xfrm>
      </p:grpSpPr>
      <p:pic>
        <p:nvPicPr>
          <p:cNvPr id="8" name="Picture 7" descr="Rolling hills of wheat">
            <a:extLst>
              <a:ext uri="{FF2B5EF4-FFF2-40B4-BE49-F238E27FC236}">
                <a16:creationId xmlns:a16="http://schemas.microsoft.com/office/drawing/2014/main" id="{1756527E-2481-4E2C-0945-4BF75F8805F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4170" r="19267"/>
          <a:stretch/>
        </p:blipFill>
        <p:spPr>
          <a:xfrm>
            <a:off x="520601" y="0"/>
            <a:ext cx="4791075" cy="6858000"/>
          </a:xfrm>
          <a:prstGeom prst="rect">
            <a:avLst/>
          </a:prstGeom>
        </p:spPr>
      </p:pic>
      <p:sp>
        <p:nvSpPr>
          <p:cNvPr id="23" name="Oval 22">
            <a:extLst>
              <a:ext uri="{FF2B5EF4-FFF2-40B4-BE49-F238E27FC236}">
                <a16:creationId xmlns:a16="http://schemas.microsoft.com/office/drawing/2014/main" id="{07C687F6-BB15-3075-A99F-05517FCFF9F7}"/>
              </a:ext>
            </a:extLst>
          </p:cNvPr>
          <p:cNvSpPr/>
          <p:nvPr userDrawn="1"/>
        </p:nvSpPr>
        <p:spPr>
          <a:xfrm>
            <a:off x="4647567" y="801338"/>
            <a:ext cx="1323975" cy="1323975"/>
          </a:xfrm>
          <a:prstGeom prst="ellipse">
            <a:avLst/>
          </a:prstGeom>
          <a:solidFill>
            <a:schemeClr val="accent4">
              <a:lumMod val="5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noFill/>
            </a:endParaRPr>
          </a:p>
        </p:txBody>
      </p:sp>
      <p:sp>
        <p:nvSpPr>
          <p:cNvPr id="6" name="Slide Number Placeholder 5">
            <a:extLst>
              <a:ext uri="{FF2B5EF4-FFF2-40B4-BE49-F238E27FC236}">
                <a16:creationId xmlns:a16="http://schemas.microsoft.com/office/drawing/2014/main" id="{8C3AF1B7-178A-5D4C-B7A4-C883F59E79C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pic>
        <p:nvPicPr>
          <p:cNvPr id="14" name="Graphic 13" descr="Bullseye with solid fill">
            <a:extLst>
              <a:ext uri="{FF2B5EF4-FFF2-40B4-BE49-F238E27FC236}">
                <a16:creationId xmlns:a16="http://schemas.microsoft.com/office/drawing/2014/main" id="{0E1819D4-1A86-C303-60FA-596C31CF56D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817615" y="976836"/>
            <a:ext cx="965549" cy="965549"/>
          </a:xfrm>
          <a:prstGeom prst="rect">
            <a:avLst/>
          </a:prstGeom>
        </p:spPr>
      </p:pic>
      <p:sp>
        <p:nvSpPr>
          <p:cNvPr id="24" name="Oval 23">
            <a:extLst>
              <a:ext uri="{FF2B5EF4-FFF2-40B4-BE49-F238E27FC236}">
                <a16:creationId xmlns:a16="http://schemas.microsoft.com/office/drawing/2014/main" id="{836FF4DA-3204-9F01-BF2B-B3AA1F7AF765}"/>
              </a:ext>
            </a:extLst>
          </p:cNvPr>
          <p:cNvSpPr/>
          <p:nvPr userDrawn="1"/>
        </p:nvSpPr>
        <p:spPr>
          <a:xfrm>
            <a:off x="4638401" y="2625273"/>
            <a:ext cx="1323975" cy="1323975"/>
          </a:xfrm>
          <a:prstGeom prst="ellipse">
            <a:avLst/>
          </a:prstGeom>
          <a:solidFill>
            <a:schemeClr val="accent3">
              <a:lumMod val="5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noFill/>
            </a:endParaRPr>
          </a:p>
        </p:txBody>
      </p:sp>
      <p:pic>
        <p:nvPicPr>
          <p:cNvPr id="12" name="Graphic 11" descr="Lightbulb and gear with solid fill">
            <a:extLst>
              <a:ext uri="{FF2B5EF4-FFF2-40B4-BE49-F238E27FC236}">
                <a16:creationId xmlns:a16="http://schemas.microsoft.com/office/drawing/2014/main" id="{40BA15A4-848E-D674-DB2F-0064503146C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776154" y="2753860"/>
            <a:ext cx="1066800" cy="1066800"/>
          </a:xfrm>
          <a:prstGeom prst="rect">
            <a:avLst/>
          </a:prstGeom>
        </p:spPr>
      </p:pic>
      <p:sp>
        <p:nvSpPr>
          <p:cNvPr id="25" name="Oval 24">
            <a:extLst>
              <a:ext uri="{FF2B5EF4-FFF2-40B4-BE49-F238E27FC236}">
                <a16:creationId xmlns:a16="http://schemas.microsoft.com/office/drawing/2014/main" id="{2BA0DBAE-F45A-F17E-ACA6-B553ECF368C3}"/>
              </a:ext>
            </a:extLst>
          </p:cNvPr>
          <p:cNvSpPr/>
          <p:nvPr userDrawn="1"/>
        </p:nvSpPr>
        <p:spPr>
          <a:xfrm>
            <a:off x="4647567" y="4449208"/>
            <a:ext cx="1323975" cy="1323975"/>
          </a:xfrm>
          <a:prstGeom prst="ellipse">
            <a:avLst/>
          </a:prstGeom>
          <a:solidFill>
            <a:schemeClr val="accent6">
              <a:lumMod val="5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noFill/>
            </a:endParaRPr>
          </a:p>
        </p:txBody>
      </p:sp>
      <p:pic>
        <p:nvPicPr>
          <p:cNvPr id="22" name="Picture 21" descr="A black and white map&#10;&#10;Description automatically generated">
            <a:extLst>
              <a:ext uri="{FF2B5EF4-FFF2-40B4-BE49-F238E27FC236}">
                <a16:creationId xmlns:a16="http://schemas.microsoft.com/office/drawing/2014/main" id="{9825EC9B-1E25-CBA5-2A00-9E264C9FF972}"/>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776154" y="4769636"/>
            <a:ext cx="1043150" cy="688189"/>
          </a:xfrm>
          <a:prstGeom prst="rect">
            <a:avLst/>
          </a:prstGeom>
        </p:spPr>
      </p:pic>
      <p:pic>
        <p:nvPicPr>
          <p:cNvPr id="20" name="Graphic 19" descr="Heart with solid fill">
            <a:extLst>
              <a:ext uri="{FF2B5EF4-FFF2-40B4-BE49-F238E27FC236}">
                <a16:creationId xmlns:a16="http://schemas.microsoft.com/office/drawing/2014/main" id="{BBC0FBC6-23A3-3905-8C0E-2C25027B2F9A}"/>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085635" y="4830104"/>
            <a:ext cx="581026" cy="581026"/>
          </a:xfrm>
          <a:prstGeom prst="rect">
            <a:avLst/>
          </a:prstGeom>
        </p:spPr>
      </p:pic>
      <p:sp>
        <p:nvSpPr>
          <p:cNvPr id="15" name="TextBox 14">
            <a:extLst>
              <a:ext uri="{FF2B5EF4-FFF2-40B4-BE49-F238E27FC236}">
                <a16:creationId xmlns:a16="http://schemas.microsoft.com/office/drawing/2014/main" id="{0BA32582-2EAF-4E71-90A5-A808EBE99DDE}"/>
              </a:ext>
            </a:extLst>
          </p:cNvPr>
          <p:cNvSpPr txBox="1"/>
          <p:nvPr userDrawn="1"/>
        </p:nvSpPr>
        <p:spPr>
          <a:xfrm>
            <a:off x="6226826" y="886719"/>
            <a:ext cx="5653187" cy="1354217"/>
          </a:xfrm>
          <a:prstGeom prst="rect">
            <a:avLst/>
          </a:prstGeom>
          <a:noFill/>
        </p:spPr>
        <p:txBody>
          <a:bodyPr wrap="square" lIns="91440" tIns="45720" rIns="91440" bIns="45720" anchor="t">
            <a:spAutoFit/>
          </a:bodyPr>
          <a:lstStyle/>
          <a:p>
            <a:r>
              <a:rPr lang="es-MX" b="0" cap="all" dirty="0">
                <a:effectLst/>
                <a:latin typeface="Franklin Gothic Demi"/>
              </a:rPr>
              <a:t>Nuestra misión</a:t>
            </a:r>
          </a:p>
          <a:p>
            <a:r>
              <a:rPr lang="es-MX" sz="1600" spc="-50" dirty="0"/>
              <a:t>A través de nuestros servicios, la aplicación de los reglamentos, y la abogacía, el Departamento de Agricultura del Estado de Washington  apoya la viabilidad y vitalidad de la agricultura, a la vez protege a los consumidores</a:t>
            </a:r>
            <a:r>
              <a:rPr lang="es-MX" sz="1600" b="0" spc="-50" baseline="0" dirty="0">
                <a:effectLst/>
              </a:rPr>
              <a:t>, la salud pública y </a:t>
            </a:r>
            <a:r>
              <a:rPr lang="es-MX" sz="1600" spc="-50" dirty="0"/>
              <a:t>al</a:t>
            </a:r>
            <a:r>
              <a:rPr lang="es-MX" sz="1600" b="0" spc="-50" baseline="0" dirty="0">
                <a:effectLst/>
              </a:rPr>
              <a:t> medio ambiente.</a:t>
            </a:r>
          </a:p>
        </p:txBody>
      </p:sp>
      <p:sp>
        <p:nvSpPr>
          <p:cNvPr id="17" name="TextBox 16">
            <a:extLst>
              <a:ext uri="{FF2B5EF4-FFF2-40B4-BE49-F238E27FC236}">
                <a16:creationId xmlns:a16="http://schemas.microsoft.com/office/drawing/2014/main" id="{3164FACD-7162-4E26-9DAD-D8144838E6FD}"/>
              </a:ext>
            </a:extLst>
          </p:cNvPr>
          <p:cNvSpPr txBox="1"/>
          <p:nvPr userDrawn="1"/>
        </p:nvSpPr>
        <p:spPr>
          <a:xfrm>
            <a:off x="6210934" y="2300632"/>
            <a:ext cx="5653187" cy="1815882"/>
          </a:xfrm>
          <a:prstGeom prst="rect">
            <a:avLst/>
          </a:prstGeom>
          <a:noFill/>
        </p:spPr>
        <p:txBody>
          <a:bodyPr wrap="square" lIns="91440" tIns="45720" rIns="91440" bIns="45720" anchor="t">
            <a:spAutoFit/>
          </a:bodyPr>
          <a:lstStyle/>
          <a:p>
            <a:r>
              <a:rPr lang="es-MX" sz="1600" b="0" cap="all" dirty="0">
                <a:effectLst/>
                <a:latin typeface="Franklin Gothic Demi"/>
              </a:rPr>
              <a:t>Nuestra visión</a:t>
            </a:r>
          </a:p>
          <a:p>
            <a:r>
              <a:rPr lang="es-MX" sz="1600" b="0" dirty="0">
                <a:effectLst/>
              </a:rPr>
              <a:t>La agricultura prospera en todo el estado de Washington, contribuyendo a</a:t>
            </a:r>
            <a:r>
              <a:rPr lang="es-MX" sz="1600" dirty="0"/>
              <a:t> mantener</a:t>
            </a:r>
            <a:r>
              <a:rPr lang="es-MX" sz="1600" b="0" dirty="0">
                <a:effectLst/>
              </a:rPr>
              <a:t> la salud </a:t>
            </a:r>
            <a:r>
              <a:rPr lang="es-MX" sz="1600" dirty="0"/>
              <a:t>de la gente</a:t>
            </a:r>
            <a:r>
              <a:rPr lang="es-MX" sz="1600" b="0" dirty="0">
                <a:effectLst/>
              </a:rPr>
              <a:t>, el medio ambiente y la economía. El </a:t>
            </a:r>
            <a:r>
              <a:rPr lang="es-MX" sz="1600" dirty="0"/>
              <a:t>Departamento de Agricultura</a:t>
            </a:r>
            <a:r>
              <a:rPr lang="es-MX" sz="1600" b="0" dirty="0">
                <a:effectLst/>
              </a:rPr>
              <a:t> </a:t>
            </a:r>
            <a:r>
              <a:rPr lang="es-MX" sz="1600" dirty="0"/>
              <a:t>del Estado de Washington </a:t>
            </a:r>
            <a:r>
              <a:rPr lang="es-MX" sz="1600" b="0" dirty="0">
                <a:effectLst/>
              </a:rPr>
              <a:t>tiene la capacidad de</a:t>
            </a:r>
            <a:r>
              <a:rPr lang="es-MX" sz="1600" dirty="0"/>
              <a:t> responder de manera inmediata y</a:t>
            </a:r>
            <a:r>
              <a:rPr lang="es-MX" sz="1600" b="0" dirty="0">
                <a:effectLst/>
              </a:rPr>
              <a:t> ser </a:t>
            </a:r>
            <a:r>
              <a:rPr lang="es-MX" sz="1600" dirty="0"/>
              <a:t>proactivo</a:t>
            </a:r>
            <a:r>
              <a:rPr lang="es-MX" sz="1600" b="0" dirty="0">
                <a:effectLst/>
              </a:rPr>
              <a:t> - Un modelo de liderazgo, experiencia y servicio público.</a:t>
            </a:r>
            <a:endParaRPr lang="es-MX" sz="1600" dirty="0"/>
          </a:p>
        </p:txBody>
      </p:sp>
      <p:sp>
        <p:nvSpPr>
          <p:cNvPr id="18" name="TextBox 17">
            <a:extLst>
              <a:ext uri="{FF2B5EF4-FFF2-40B4-BE49-F238E27FC236}">
                <a16:creationId xmlns:a16="http://schemas.microsoft.com/office/drawing/2014/main" id="{D6F04043-1F8D-4C20-BEC8-6B5DD77EE720}"/>
              </a:ext>
            </a:extLst>
          </p:cNvPr>
          <p:cNvSpPr txBox="1"/>
          <p:nvPr userDrawn="1"/>
        </p:nvSpPr>
        <p:spPr>
          <a:xfrm>
            <a:off x="6210934" y="4164301"/>
            <a:ext cx="5765537" cy="2308324"/>
          </a:xfrm>
          <a:prstGeom prst="rect">
            <a:avLst/>
          </a:prstGeom>
          <a:noFill/>
        </p:spPr>
        <p:txBody>
          <a:bodyPr wrap="square" lIns="91440" tIns="45720" rIns="91440" bIns="45720" anchor="t">
            <a:spAutoFit/>
          </a:bodyPr>
          <a:lstStyle/>
          <a:p>
            <a:r>
              <a:rPr lang="es-MX" sz="1600" b="0" cap="all" dirty="0">
                <a:effectLst/>
                <a:latin typeface="Franklin Gothic Demi"/>
              </a:rPr>
              <a:t>Los principios que nos guían</a:t>
            </a:r>
          </a:p>
          <a:p>
            <a:pPr marL="173038" indent="-173038">
              <a:buFont typeface="Arial" panose="020B0604020202020204" pitchFamily="34" charset="0"/>
              <a:buChar char="•"/>
            </a:pPr>
            <a:r>
              <a:rPr lang="es-MX" sz="1600" dirty="0"/>
              <a:t>El servicio</a:t>
            </a:r>
            <a:r>
              <a:rPr lang="es-MX" sz="1600" b="0" dirty="0">
                <a:effectLst/>
              </a:rPr>
              <a:t> al cliente y al público.</a:t>
            </a:r>
          </a:p>
          <a:p>
            <a:pPr marL="173038" indent="-173038">
              <a:buFont typeface="Arial" panose="020B0604020202020204" pitchFamily="34" charset="0"/>
              <a:buChar char="•"/>
            </a:pPr>
            <a:r>
              <a:rPr lang="es-MX" sz="1600" dirty="0"/>
              <a:t>El conducirnos</a:t>
            </a:r>
            <a:r>
              <a:rPr lang="es-MX" sz="1600" b="0" baseline="0" dirty="0">
                <a:effectLst/>
              </a:rPr>
              <a:t> con integridad, consistencia, transparencia, </a:t>
            </a:r>
            <a:br>
              <a:rPr lang="es-MX" sz="1600" b="0" baseline="0" dirty="0">
                <a:effectLst/>
              </a:rPr>
            </a:br>
            <a:r>
              <a:rPr lang="es-MX" sz="1600" b="0" baseline="0" dirty="0">
                <a:effectLst/>
              </a:rPr>
              <a:t>y respeto.</a:t>
            </a:r>
          </a:p>
          <a:p>
            <a:pPr marL="173038" indent="-173038">
              <a:buFont typeface="Arial" panose="020B0604020202020204" pitchFamily="34" charset="0"/>
              <a:buChar char="•"/>
            </a:pPr>
            <a:r>
              <a:rPr lang="es-MX" sz="1600" dirty="0"/>
              <a:t>La búsqueda de</a:t>
            </a:r>
            <a:r>
              <a:rPr lang="es-MX" sz="1600" b="0" dirty="0">
                <a:effectLst/>
              </a:rPr>
              <a:t> soluciones prácticas y razonables.</a:t>
            </a:r>
          </a:p>
          <a:p>
            <a:pPr marL="173038" indent="-173038">
              <a:buFont typeface="Arial" panose="020B0604020202020204" pitchFamily="34" charset="0"/>
              <a:buChar char="•"/>
            </a:pPr>
            <a:r>
              <a:rPr lang="es-MX" sz="1600" dirty="0"/>
              <a:t>El cultivar</a:t>
            </a:r>
            <a:r>
              <a:rPr lang="es-MX" sz="1600" b="0" dirty="0">
                <a:effectLst/>
              </a:rPr>
              <a:t> </a:t>
            </a:r>
            <a:r>
              <a:rPr lang="es-MX" sz="1600" dirty="0"/>
              <a:t>colaboraciones</a:t>
            </a:r>
            <a:r>
              <a:rPr lang="es-MX" sz="1600" b="0" dirty="0">
                <a:effectLst/>
              </a:rPr>
              <a:t>.</a:t>
            </a:r>
          </a:p>
          <a:p>
            <a:pPr marL="173038" indent="-173038">
              <a:buFont typeface="Arial" panose="020B0604020202020204" pitchFamily="34" charset="0"/>
              <a:buChar char="•"/>
            </a:pPr>
            <a:r>
              <a:rPr lang="es-MX" sz="1600" dirty="0"/>
              <a:t>El uso</a:t>
            </a:r>
            <a:r>
              <a:rPr lang="es-MX" sz="1600" b="0" dirty="0">
                <a:effectLst/>
              </a:rPr>
              <a:t> de la ciencia y datos para </a:t>
            </a:r>
            <a:r>
              <a:rPr lang="es-MX" sz="1600" dirty="0"/>
              <a:t>tomar decisiones</a:t>
            </a:r>
            <a:r>
              <a:rPr lang="es-MX" sz="1600" b="0" dirty="0">
                <a:effectLst/>
              </a:rPr>
              <a:t> informadas.</a:t>
            </a:r>
          </a:p>
          <a:p>
            <a:pPr marL="173038" indent="-173038">
              <a:buFont typeface="Arial" panose="020B0604020202020204" pitchFamily="34" charset="0"/>
              <a:buChar char="•"/>
            </a:pPr>
            <a:r>
              <a:rPr lang="es-MX" sz="1600" dirty="0"/>
              <a:t>El cumplir nuestras</a:t>
            </a:r>
            <a:r>
              <a:rPr lang="es-MX" sz="1600" b="0" dirty="0">
                <a:effectLst/>
              </a:rPr>
              <a:t> responsabilidades legales.</a:t>
            </a:r>
          </a:p>
          <a:p>
            <a:pPr marL="173038" indent="-173038">
              <a:buFont typeface="Arial" panose="020B0604020202020204" pitchFamily="34" charset="0"/>
              <a:buChar char="•"/>
            </a:pPr>
            <a:r>
              <a:rPr lang="es-MX" sz="1600" dirty="0"/>
              <a:t>El anticipar</a:t>
            </a:r>
            <a:r>
              <a:rPr lang="es-MX" sz="1600" b="0" dirty="0">
                <a:effectLst/>
              </a:rPr>
              <a:t> el futuro.</a:t>
            </a:r>
          </a:p>
        </p:txBody>
      </p:sp>
      <p:sp>
        <p:nvSpPr>
          <p:cNvPr id="19" name="TextBox 18">
            <a:extLst>
              <a:ext uri="{FF2B5EF4-FFF2-40B4-BE49-F238E27FC236}">
                <a16:creationId xmlns:a16="http://schemas.microsoft.com/office/drawing/2014/main" id="{2EC3ED5E-C311-4DB0-B133-870A4FAEFBA2}"/>
              </a:ext>
            </a:extLst>
          </p:cNvPr>
          <p:cNvSpPr txBox="1"/>
          <p:nvPr userDrawn="1"/>
        </p:nvSpPr>
        <p:spPr>
          <a:xfrm>
            <a:off x="5514975" y="182740"/>
            <a:ext cx="6677026" cy="646331"/>
          </a:xfrm>
          <a:prstGeom prst="rect">
            <a:avLst/>
          </a:prstGeom>
          <a:noFill/>
        </p:spPr>
        <p:txBody>
          <a:bodyPr wrap="square" lIns="91440" tIns="45720" rIns="91440" bIns="45720" rtlCol="0" anchor="t">
            <a:spAutoFit/>
          </a:bodyPr>
          <a:lstStyle/>
          <a:p>
            <a:pPr algn="ctr"/>
            <a:r>
              <a:rPr lang="es-MX" sz="3600" b="0" dirty="0">
                <a:latin typeface="Franklin Gothic Demi"/>
              </a:rPr>
              <a:t>Lo que</a:t>
            </a:r>
            <a:r>
              <a:rPr lang="es-MX" sz="3600" dirty="0">
                <a:latin typeface="Franklin Gothic Demi"/>
              </a:rPr>
              <a:t> creemos</a:t>
            </a:r>
            <a:endParaRPr lang="es-MX" sz="3600" b="0" dirty="0">
              <a:latin typeface="Franklin Gothic Demi"/>
            </a:endParaRPr>
          </a:p>
        </p:txBody>
      </p:sp>
    </p:spTree>
    <p:extLst>
      <p:ext uri="{BB962C8B-B14F-4D97-AF65-F5344CB8AC3E}">
        <p14:creationId xmlns:p14="http://schemas.microsoft.com/office/powerpoint/2010/main" val="43731973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SEP Mission/Vision/Value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C3AF1B7-178A-5D4C-B7A4-C883F59E79C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sp>
        <p:nvSpPr>
          <p:cNvPr id="28" name="Rectangle 27">
            <a:extLst>
              <a:ext uri="{FF2B5EF4-FFF2-40B4-BE49-F238E27FC236}">
                <a16:creationId xmlns:a16="http://schemas.microsoft.com/office/drawing/2014/main" id="{5367479A-26B2-41FE-BD6E-2B083BE08137}"/>
              </a:ext>
            </a:extLst>
          </p:cNvPr>
          <p:cNvSpPr/>
          <p:nvPr userDrawn="1"/>
        </p:nvSpPr>
        <p:spPr>
          <a:xfrm>
            <a:off x="371475" y="3664424"/>
            <a:ext cx="11520487" cy="271590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a:extLst>
              <a:ext uri="{FF2B5EF4-FFF2-40B4-BE49-F238E27FC236}">
                <a16:creationId xmlns:a16="http://schemas.microsoft.com/office/drawing/2014/main" id="{0BF8BF73-528D-44F6-9B25-A0CCEB880128}"/>
              </a:ext>
            </a:extLst>
          </p:cNvPr>
          <p:cNvSpPr>
            <a:spLocks noGrp="1"/>
          </p:cNvSpPr>
          <p:nvPr>
            <p:ph type="title"/>
          </p:nvPr>
        </p:nvSpPr>
        <p:spPr>
          <a:xfrm>
            <a:off x="371475" y="260351"/>
            <a:ext cx="11520487" cy="758824"/>
          </a:xfrm>
        </p:spPr>
        <p:txBody>
          <a:bodyPr vert="horz" lIns="91440" tIns="45720" rIns="91440" bIns="45720" rtlCol="0" anchor="ctr">
            <a:normAutofit/>
          </a:bodyPr>
          <a:lstStyle/>
          <a:p>
            <a:r>
              <a:rPr lang="en-US" b="0" kern="1200">
                <a:latin typeface="Franklin Gothic Demi" panose="020B0703020102020204" pitchFamily="34" charset="0"/>
                <a:ea typeface="+mj-ea"/>
                <a:cs typeface="+mj-cs"/>
              </a:rPr>
              <a:t>Technical Services and Education Program (TSEP)</a:t>
            </a:r>
          </a:p>
        </p:txBody>
      </p:sp>
      <p:pic>
        <p:nvPicPr>
          <p:cNvPr id="30" name="Picture Placeholder 8">
            <a:extLst>
              <a:ext uri="{FF2B5EF4-FFF2-40B4-BE49-F238E27FC236}">
                <a16:creationId xmlns:a16="http://schemas.microsoft.com/office/drawing/2014/main" id="{83C4A975-11F5-459C-8E05-9EC0C3688484}"/>
              </a:ext>
            </a:extLst>
          </p:cNvPr>
          <p:cNvPicPr>
            <a:picLocks noChangeAspect="1"/>
          </p:cNvPicPr>
          <p:nvPr userDrawn="1"/>
        </p:nvPicPr>
        <p:blipFill>
          <a:blip r:embed="rId2" cstate="screen">
            <a:extLst>
              <a:ext uri="{28A0092B-C50C-407E-A947-70E740481C1C}">
                <a14:useLocalDpi xmlns:a14="http://schemas.microsoft.com/office/drawing/2010/main"/>
              </a:ext>
            </a:extLst>
          </a:blip>
          <a:srcRect t="34517" r="-1" b="34515"/>
          <a:stretch/>
        </p:blipFill>
        <p:spPr>
          <a:xfrm>
            <a:off x="371475" y="1233488"/>
            <a:ext cx="11520488" cy="2381361"/>
          </a:xfrm>
          <a:prstGeom prst="rect">
            <a:avLst/>
          </a:prstGeom>
          <a:noFill/>
        </p:spPr>
      </p:pic>
      <p:sp>
        <p:nvSpPr>
          <p:cNvPr id="31" name="TextBox 30">
            <a:extLst>
              <a:ext uri="{FF2B5EF4-FFF2-40B4-BE49-F238E27FC236}">
                <a16:creationId xmlns:a16="http://schemas.microsoft.com/office/drawing/2014/main" id="{74ED7227-9D9D-415C-93B7-3EB14ADF1FCB}"/>
              </a:ext>
            </a:extLst>
          </p:cNvPr>
          <p:cNvSpPr txBox="1"/>
          <p:nvPr userDrawn="1"/>
        </p:nvSpPr>
        <p:spPr>
          <a:xfrm>
            <a:off x="6383054" y="3808206"/>
            <a:ext cx="5255193" cy="2404860"/>
          </a:xfrm>
          <a:prstGeom prst="rect">
            <a:avLst/>
          </a:prstGeom>
        </p:spPr>
        <p:txBody>
          <a:bodyPr vert="horz" lIns="91440" tIns="45720" rIns="91440" bIns="45720" rtlCol="0" anchor="t">
            <a:normAutofit fontScale="92500"/>
          </a:bodyPr>
          <a:lstStyle/>
          <a:p>
            <a:pPr>
              <a:lnSpc>
                <a:spcPct val="90000"/>
              </a:lnSpc>
              <a:spcBef>
                <a:spcPts val="1000"/>
              </a:spcBef>
            </a:pPr>
            <a:r>
              <a:rPr lang="en-US" b="0" dirty="0">
                <a:solidFill>
                  <a:schemeClr val="bg1"/>
                </a:solidFill>
                <a:latin typeface="+mj-lt"/>
              </a:rPr>
              <a:t>Our Guiding Principals</a:t>
            </a:r>
          </a:p>
          <a:p>
            <a:pPr marL="285750" indent="-285750">
              <a:lnSpc>
                <a:spcPct val="90000"/>
              </a:lnSpc>
              <a:spcBef>
                <a:spcPts val="1000"/>
              </a:spcBef>
              <a:buFont typeface="Arial" panose="020B0604020202020204" pitchFamily="34" charset="0"/>
              <a:buChar char="•"/>
            </a:pPr>
            <a:r>
              <a:rPr lang="en-US" sz="1600" dirty="0">
                <a:solidFill>
                  <a:schemeClr val="bg1"/>
                </a:solidFill>
                <a:latin typeface="Franklin Gothic Book"/>
              </a:rPr>
              <a:t>Build strong relationship with our Ag community.</a:t>
            </a:r>
          </a:p>
          <a:p>
            <a:pPr marL="285750" indent="-285750">
              <a:lnSpc>
                <a:spcPct val="90000"/>
              </a:lnSpc>
              <a:spcBef>
                <a:spcPts val="1000"/>
              </a:spcBef>
              <a:buFont typeface="Arial" panose="020B0604020202020204" pitchFamily="34" charset="0"/>
              <a:buChar char="•"/>
            </a:pPr>
            <a:r>
              <a:rPr lang="en-US" sz="1600" dirty="0">
                <a:solidFill>
                  <a:schemeClr val="bg1"/>
                </a:solidFill>
                <a:latin typeface="Franklin Gothic Book"/>
              </a:rPr>
              <a:t>Embrace stakeholder input to provide meaningful services.</a:t>
            </a:r>
          </a:p>
          <a:p>
            <a:pPr marL="285750" indent="-285750">
              <a:lnSpc>
                <a:spcPct val="90000"/>
              </a:lnSpc>
              <a:spcBef>
                <a:spcPts val="1000"/>
              </a:spcBef>
              <a:buFont typeface="Arial" panose="020B0604020202020204" pitchFamily="34" charset="0"/>
              <a:buChar char="•"/>
            </a:pPr>
            <a:r>
              <a:rPr lang="en-US" sz="1600" dirty="0">
                <a:solidFill>
                  <a:schemeClr val="bg1"/>
                </a:solidFill>
                <a:latin typeface="Franklin Gothic Book"/>
              </a:rPr>
              <a:t>Conduct ourselves with professionalism.</a:t>
            </a:r>
          </a:p>
          <a:p>
            <a:pPr marL="285750" indent="-285750">
              <a:lnSpc>
                <a:spcPct val="90000"/>
              </a:lnSpc>
              <a:spcBef>
                <a:spcPts val="1000"/>
              </a:spcBef>
              <a:buFont typeface="Arial" panose="020B0604020202020204" pitchFamily="34" charset="0"/>
              <a:buChar char="•"/>
            </a:pPr>
            <a:r>
              <a:rPr lang="en-US" sz="1600" dirty="0">
                <a:solidFill>
                  <a:schemeClr val="bg1"/>
                </a:solidFill>
                <a:latin typeface="Franklin Gothic Book"/>
              </a:rPr>
              <a:t>Collaborate with private and public entities to maximize resources.</a:t>
            </a:r>
          </a:p>
          <a:p>
            <a:pPr marL="285750" indent="-285750">
              <a:lnSpc>
                <a:spcPct val="90000"/>
              </a:lnSpc>
              <a:spcBef>
                <a:spcPts val="1000"/>
              </a:spcBef>
              <a:buFont typeface="Arial" panose="020B0604020202020204" pitchFamily="34" charset="0"/>
              <a:buChar char="•"/>
            </a:pPr>
            <a:r>
              <a:rPr lang="en-US" sz="1600" dirty="0">
                <a:solidFill>
                  <a:schemeClr val="bg1"/>
                </a:solidFill>
                <a:latin typeface="Franklin Gothic Book"/>
              </a:rPr>
              <a:t>Support our employees’ well-being, professional development, growth, and safety.</a:t>
            </a:r>
          </a:p>
          <a:p>
            <a:pPr marL="285750" indent="-285750">
              <a:lnSpc>
                <a:spcPct val="90000"/>
              </a:lnSpc>
              <a:spcBef>
                <a:spcPts val="1000"/>
              </a:spcBef>
              <a:buFont typeface="Arial" panose="020B0604020202020204" pitchFamily="34" charset="0"/>
              <a:buChar char="•"/>
            </a:pPr>
            <a:endParaRPr lang="en-US" b="1" dirty="0">
              <a:solidFill>
                <a:schemeClr val="bg1"/>
              </a:solidFill>
              <a:latin typeface="Franklin Gothic Book" panose="020B0503020102020204" pitchFamily="34" charset="0"/>
            </a:endParaRPr>
          </a:p>
          <a:p>
            <a:pPr marL="285750" indent="-285750">
              <a:lnSpc>
                <a:spcPct val="90000"/>
              </a:lnSpc>
              <a:spcBef>
                <a:spcPts val="1000"/>
              </a:spcBef>
              <a:buFont typeface="Arial" panose="020B0604020202020204" pitchFamily="34" charset="0"/>
              <a:buChar char="•"/>
            </a:pPr>
            <a:endParaRPr lang="en-US" b="1" dirty="0">
              <a:solidFill>
                <a:schemeClr val="bg1"/>
              </a:solidFill>
              <a:latin typeface="Franklin Gothic Book" panose="020B0503020102020204" pitchFamily="34" charset="0"/>
            </a:endParaRPr>
          </a:p>
          <a:p>
            <a:pPr>
              <a:lnSpc>
                <a:spcPct val="90000"/>
              </a:lnSpc>
              <a:spcBef>
                <a:spcPts val="1000"/>
              </a:spcBef>
            </a:pPr>
            <a:endParaRPr lang="en-US" b="1" i="1" dirty="0">
              <a:solidFill>
                <a:schemeClr val="bg1"/>
              </a:solidFill>
              <a:latin typeface="Franklin Gothic Book" panose="020B0503020102020204" pitchFamily="34" charset="0"/>
            </a:endParaRPr>
          </a:p>
        </p:txBody>
      </p:sp>
      <p:sp>
        <p:nvSpPr>
          <p:cNvPr id="32" name="Content Placeholder 2">
            <a:extLst>
              <a:ext uri="{FF2B5EF4-FFF2-40B4-BE49-F238E27FC236}">
                <a16:creationId xmlns:a16="http://schemas.microsoft.com/office/drawing/2014/main" id="{7C6FF43A-BDEE-4762-B6E8-50BE2F674871}"/>
              </a:ext>
            </a:extLst>
          </p:cNvPr>
          <p:cNvSpPr>
            <a:spLocks noGrp="1"/>
          </p:cNvSpPr>
          <p:nvPr>
            <p:ph sz="half" idx="1"/>
          </p:nvPr>
        </p:nvSpPr>
        <p:spPr>
          <a:xfrm>
            <a:off x="622406" y="3808236"/>
            <a:ext cx="5256000" cy="2404800"/>
          </a:xfrm>
        </p:spPr>
        <p:txBody>
          <a:bodyPr vert="horz" lIns="91440" tIns="45720" rIns="91440" bIns="45720" rtlCol="0" anchor="t">
            <a:normAutofit/>
          </a:bodyPr>
          <a:lstStyle>
            <a:lvl1pPr>
              <a:defRPr lang="en-US" sz="1800" b="0" kern="1200" dirty="0">
                <a:solidFill>
                  <a:schemeClr val="bg1"/>
                </a:solidFill>
                <a:latin typeface="Franklin Gothic Demi" panose="020B0703020102020204" pitchFamily="34" charset="0"/>
                <a:ea typeface="+mn-ea"/>
                <a:cs typeface="+mn-cs"/>
              </a:defRPr>
            </a:lvl1pPr>
          </a:lstStyle>
          <a:p>
            <a:pPr marL="0" indent="0">
              <a:buNone/>
            </a:pPr>
            <a:r>
              <a:rPr lang="en-US" b="1" dirty="0">
                <a:latin typeface="Franklin Gothic Book"/>
              </a:rPr>
              <a:t>Our commitment</a:t>
            </a:r>
            <a:endParaRPr lang="en-US" dirty="0">
              <a:latin typeface="Franklin Gothic Book"/>
            </a:endParaRPr>
          </a:p>
          <a:p>
            <a:pPr marL="0" indent="0">
              <a:buNone/>
            </a:pPr>
            <a:r>
              <a:rPr lang="en-US" sz="1600" dirty="0">
                <a:latin typeface="Franklin Gothic Book"/>
              </a:rPr>
              <a:t>Provide high quality technical services and education  on pesticide laws and rules, as well as the collection and disposal of waste pesticides to ensure Ag producers thrive while protecting their workforce, the environment and the public.</a:t>
            </a:r>
          </a:p>
          <a:p>
            <a:pPr marL="0"/>
            <a:endParaRPr lang="en-US" dirty="0"/>
          </a:p>
        </p:txBody>
      </p:sp>
    </p:spTree>
    <p:extLst>
      <p:ext uri="{BB962C8B-B14F-4D97-AF65-F5344CB8AC3E}">
        <p14:creationId xmlns:p14="http://schemas.microsoft.com/office/powerpoint/2010/main" val="9260905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panish TSEP Mission/Vision/Valu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D8D2D-6926-4499-AE2E-828150B788C4}"/>
              </a:ext>
            </a:extLst>
          </p:cNvPr>
          <p:cNvSpPr/>
          <p:nvPr userDrawn="1"/>
        </p:nvSpPr>
        <p:spPr>
          <a:xfrm>
            <a:off x="371475" y="3664424"/>
            <a:ext cx="11520487" cy="271590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426F392-60A8-488E-A71D-50DFF24189F5}"/>
              </a:ext>
            </a:extLst>
          </p:cNvPr>
          <p:cNvSpPr>
            <a:spLocks noGrp="1"/>
          </p:cNvSpPr>
          <p:nvPr>
            <p:ph type="title"/>
          </p:nvPr>
        </p:nvSpPr>
        <p:spPr>
          <a:xfrm>
            <a:off x="371475" y="260351"/>
            <a:ext cx="11520487" cy="758824"/>
          </a:xfrm>
        </p:spPr>
        <p:txBody>
          <a:bodyPr vert="horz" lIns="91440" tIns="45720" rIns="91440" bIns="45720" rtlCol="0" anchor="ctr">
            <a:normAutofit/>
          </a:bodyPr>
          <a:lstStyle/>
          <a:p>
            <a:r>
              <a:rPr lang="es-MX" dirty="0">
                <a:latin typeface="Franklin Gothic Demi"/>
              </a:rPr>
              <a:t>Programa</a:t>
            </a:r>
            <a:r>
              <a:rPr lang="es-MX" b="0" kern="1200" dirty="0">
                <a:latin typeface="Franklin Gothic Demi"/>
              </a:rPr>
              <a:t> de Servicios Técnicos y Educativos </a:t>
            </a:r>
            <a:endParaRPr lang="es-MX" sz="1100" b="0" kern="1200" dirty="0">
              <a:latin typeface="Franklin Gothic Demi"/>
            </a:endParaRPr>
          </a:p>
        </p:txBody>
      </p:sp>
      <p:pic>
        <p:nvPicPr>
          <p:cNvPr id="10" name="Picture Placeholder 8">
            <a:extLst>
              <a:ext uri="{FF2B5EF4-FFF2-40B4-BE49-F238E27FC236}">
                <a16:creationId xmlns:a16="http://schemas.microsoft.com/office/drawing/2014/main" id="{E666EE8E-ABD3-4C93-AB41-6D26C3CC7A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t="34517" r="-1" b="34515"/>
          <a:stretch/>
        </p:blipFill>
        <p:spPr>
          <a:xfrm>
            <a:off x="371475" y="1233488"/>
            <a:ext cx="11520488" cy="2381361"/>
          </a:xfrm>
          <a:prstGeom prst="rect">
            <a:avLst/>
          </a:prstGeom>
          <a:noFill/>
        </p:spPr>
      </p:pic>
      <p:sp>
        <p:nvSpPr>
          <p:cNvPr id="11" name="TextBox 10">
            <a:extLst>
              <a:ext uri="{FF2B5EF4-FFF2-40B4-BE49-F238E27FC236}">
                <a16:creationId xmlns:a16="http://schemas.microsoft.com/office/drawing/2014/main" id="{95D4C86E-5D55-4944-973E-384DE37A5696}"/>
              </a:ext>
            </a:extLst>
          </p:cNvPr>
          <p:cNvSpPr txBox="1"/>
          <p:nvPr userDrawn="1"/>
        </p:nvSpPr>
        <p:spPr>
          <a:xfrm>
            <a:off x="6383054" y="3808206"/>
            <a:ext cx="5255193" cy="2404860"/>
          </a:xfrm>
          <a:prstGeom prst="rect">
            <a:avLst/>
          </a:prstGeom>
        </p:spPr>
        <p:txBody>
          <a:bodyPr vert="horz" lIns="91440" tIns="45720" rIns="91440" bIns="45720" rtlCol="0" anchor="t">
            <a:normAutofit fontScale="92500" lnSpcReduction="10000"/>
          </a:bodyPr>
          <a:lstStyle/>
          <a:p>
            <a:pPr>
              <a:lnSpc>
                <a:spcPct val="90000"/>
              </a:lnSpc>
              <a:spcBef>
                <a:spcPts val="1000"/>
              </a:spcBef>
            </a:pPr>
            <a:r>
              <a:rPr lang="es-MX" b="0" dirty="0">
                <a:solidFill>
                  <a:schemeClr val="bg1"/>
                </a:solidFill>
                <a:latin typeface="+mj-lt"/>
              </a:rPr>
              <a:t>Nuestros Principios</a:t>
            </a:r>
          </a:p>
          <a:p>
            <a:pPr marL="285750" indent="-285750">
              <a:lnSpc>
                <a:spcPct val="90000"/>
              </a:lnSpc>
              <a:spcBef>
                <a:spcPts val="1000"/>
              </a:spcBef>
              <a:buFont typeface="Arial" panose="020B0604020202020204" pitchFamily="34" charset="0"/>
              <a:buChar char="•"/>
            </a:pPr>
            <a:r>
              <a:rPr lang="es-MX" sz="1600" dirty="0">
                <a:solidFill>
                  <a:schemeClr val="bg1"/>
                </a:solidFill>
                <a:latin typeface="+mj-lt"/>
              </a:rPr>
              <a:t>El establecer vínculos solidos con la comunidad agrícola.</a:t>
            </a:r>
          </a:p>
          <a:p>
            <a:pPr marL="285750" indent="-285750">
              <a:lnSpc>
                <a:spcPct val="90000"/>
              </a:lnSpc>
              <a:spcBef>
                <a:spcPts val="1000"/>
              </a:spcBef>
              <a:buFont typeface="Arial" panose="020B0604020202020204" pitchFamily="34" charset="0"/>
              <a:buChar char="•"/>
            </a:pPr>
            <a:r>
              <a:rPr lang="es-MX" sz="1600" dirty="0">
                <a:solidFill>
                  <a:schemeClr val="bg1"/>
                </a:solidFill>
                <a:latin typeface="+mj-lt"/>
              </a:rPr>
              <a:t>La búsqueda de sugerencias de sectores interesados con la finalidad de proporcionar más y mejores servicios.</a:t>
            </a:r>
          </a:p>
          <a:p>
            <a:pPr marL="285750" indent="-285750">
              <a:lnSpc>
                <a:spcPct val="90000"/>
              </a:lnSpc>
              <a:spcBef>
                <a:spcPts val="1000"/>
              </a:spcBef>
              <a:buFont typeface="Arial" panose="020B0604020202020204" pitchFamily="34" charset="0"/>
              <a:buChar char="•"/>
            </a:pPr>
            <a:r>
              <a:rPr lang="es-MX" sz="1600" dirty="0">
                <a:solidFill>
                  <a:schemeClr val="bg1"/>
                </a:solidFill>
                <a:latin typeface="+mj-lt"/>
              </a:rPr>
              <a:t>El conducirnos con profesionalismo.</a:t>
            </a:r>
          </a:p>
          <a:p>
            <a:pPr marL="285750" indent="-285750">
              <a:lnSpc>
                <a:spcPct val="90000"/>
              </a:lnSpc>
              <a:spcBef>
                <a:spcPts val="1000"/>
              </a:spcBef>
              <a:buFont typeface="Arial" panose="020B0604020202020204" pitchFamily="34" charset="0"/>
              <a:buChar char="•"/>
            </a:pPr>
            <a:r>
              <a:rPr lang="es-MX" sz="1600" dirty="0">
                <a:solidFill>
                  <a:schemeClr val="bg1"/>
                </a:solidFill>
                <a:latin typeface="+mj-lt"/>
              </a:rPr>
              <a:t>La colaboración con instituciones públicas y privadas para maximizar recursos.</a:t>
            </a:r>
          </a:p>
          <a:p>
            <a:pPr marL="285750" indent="-285750">
              <a:lnSpc>
                <a:spcPct val="90000"/>
              </a:lnSpc>
              <a:spcBef>
                <a:spcPts val="1000"/>
              </a:spcBef>
              <a:buFont typeface="Arial" panose="020B0604020202020204" pitchFamily="34" charset="0"/>
              <a:buChar char="•"/>
            </a:pPr>
            <a:r>
              <a:rPr lang="es-MX" sz="1600" dirty="0">
                <a:solidFill>
                  <a:schemeClr val="bg1"/>
                </a:solidFill>
                <a:latin typeface="+mj-lt"/>
              </a:rPr>
              <a:t>El apoyar el bienestar, el desarrollo profesional, el crecimiento y la seguridad de nuestros empleados</a:t>
            </a:r>
            <a:r>
              <a:rPr lang="es-MX" sz="1600" b="1" dirty="0">
                <a:solidFill>
                  <a:schemeClr val="bg1"/>
                </a:solidFill>
                <a:latin typeface="+mj-lt"/>
              </a:rPr>
              <a:t>.</a:t>
            </a:r>
          </a:p>
          <a:p>
            <a:pPr marL="285750" indent="-285750">
              <a:lnSpc>
                <a:spcPct val="90000"/>
              </a:lnSpc>
              <a:spcBef>
                <a:spcPts val="1000"/>
              </a:spcBef>
              <a:buFont typeface="Arial" panose="020B0604020202020204" pitchFamily="34" charset="0"/>
              <a:buChar char="•"/>
            </a:pPr>
            <a:endParaRPr lang="es-MX" b="1" dirty="0">
              <a:solidFill>
                <a:schemeClr val="bg1"/>
              </a:solidFill>
              <a:latin typeface="Franklin Gothic Book" panose="020B0503020102020204" pitchFamily="34" charset="0"/>
            </a:endParaRPr>
          </a:p>
          <a:p>
            <a:pPr marL="285750" indent="-285750">
              <a:lnSpc>
                <a:spcPct val="90000"/>
              </a:lnSpc>
              <a:spcBef>
                <a:spcPts val="1000"/>
              </a:spcBef>
              <a:buFont typeface="Arial" panose="020B0604020202020204" pitchFamily="34" charset="0"/>
              <a:buChar char="•"/>
            </a:pPr>
            <a:endParaRPr lang="es-MX" b="1" dirty="0">
              <a:solidFill>
                <a:schemeClr val="bg1"/>
              </a:solidFill>
              <a:latin typeface="Franklin Gothic Book" panose="020B0503020102020204" pitchFamily="34" charset="0"/>
            </a:endParaRPr>
          </a:p>
          <a:p>
            <a:pPr>
              <a:lnSpc>
                <a:spcPct val="90000"/>
              </a:lnSpc>
              <a:spcBef>
                <a:spcPts val="1000"/>
              </a:spcBef>
            </a:pPr>
            <a:endParaRPr lang="es-MX" b="1" i="1" dirty="0">
              <a:solidFill>
                <a:schemeClr val="bg1"/>
              </a:solidFill>
              <a:latin typeface="Franklin Gothic Book" panose="020B0503020102020204" pitchFamily="34" charset="0"/>
            </a:endParaRPr>
          </a:p>
        </p:txBody>
      </p:sp>
      <p:sp>
        <p:nvSpPr>
          <p:cNvPr id="12" name="Content Placeholder 2">
            <a:extLst>
              <a:ext uri="{FF2B5EF4-FFF2-40B4-BE49-F238E27FC236}">
                <a16:creationId xmlns:a16="http://schemas.microsoft.com/office/drawing/2014/main" id="{69D2C531-F773-48F4-8AB6-27078FEB67B5}"/>
              </a:ext>
            </a:extLst>
          </p:cNvPr>
          <p:cNvSpPr>
            <a:spLocks noGrp="1"/>
          </p:cNvSpPr>
          <p:nvPr>
            <p:ph sz="half" idx="1"/>
          </p:nvPr>
        </p:nvSpPr>
        <p:spPr>
          <a:xfrm>
            <a:off x="622406" y="3808236"/>
            <a:ext cx="5256000" cy="2404800"/>
          </a:xfrm>
        </p:spPr>
        <p:txBody>
          <a:bodyPr vert="horz" lIns="91440" tIns="45720" rIns="91440" bIns="45720" rtlCol="0" anchor="t">
            <a:normAutofit/>
          </a:bodyPr>
          <a:lstStyle>
            <a:lvl1pPr>
              <a:defRPr lang="es-MX" sz="1800" b="0" kern="1200" dirty="0">
                <a:solidFill>
                  <a:schemeClr val="bg1"/>
                </a:solidFill>
                <a:latin typeface="Franklin Gothic Demi" panose="020B0703020102020204" pitchFamily="34" charset="0"/>
                <a:ea typeface="+mn-ea"/>
                <a:cs typeface="+mn-cs"/>
              </a:defRPr>
            </a:lvl1pPr>
          </a:lstStyle>
          <a:p>
            <a:pPr marL="0" indent="0">
              <a:buNone/>
            </a:pPr>
            <a:r>
              <a:rPr lang="es-MX" b="1" dirty="0">
                <a:latin typeface="Franklin Gothic Book"/>
              </a:rPr>
              <a:t>Nuestro Compromiso</a:t>
            </a:r>
            <a:endParaRPr lang="es-MX" dirty="0">
              <a:latin typeface="Franklin Gothic Book"/>
            </a:endParaRPr>
          </a:p>
          <a:p>
            <a:pPr marL="0" indent="0">
              <a:buNone/>
            </a:pPr>
            <a:r>
              <a:rPr lang="es-MX" sz="1600" dirty="0">
                <a:latin typeface="Franklin Gothic Book"/>
              </a:rPr>
              <a:t>Proporcionar servicios técnicos y educativos de alta calidad acerca de las leyes, reglas, así como la eliminación adecuada de desechos de pesticidas para asegurar que los productores agrícolas prosperen, al mismo tiempo que protegen su fuerza laboral, el medio ambiente y el público. </a:t>
            </a:r>
          </a:p>
          <a:p>
            <a:pPr marL="0"/>
            <a:endParaRPr lang="es-MX" dirty="0"/>
          </a:p>
        </p:txBody>
      </p:sp>
    </p:spTree>
    <p:extLst>
      <p:ext uri="{BB962C8B-B14F-4D97-AF65-F5344CB8AC3E}">
        <p14:creationId xmlns:p14="http://schemas.microsoft.com/office/powerpoint/2010/main" val="41210187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 Header_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1A59197-7C21-44E6-8A97-DE0ABD1E6909}"/>
              </a:ext>
            </a:extLst>
          </p:cNvPr>
          <p:cNvSpPr/>
          <p:nvPr userDrawn="1"/>
        </p:nvSpPr>
        <p:spPr>
          <a:xfrm>
            <a:off x="0" y="0"/>
            <a:ext cx="64135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016500" y="472281"/>
            <a:ext cx="7175500" cy="591343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hasCustomPrompt="1"/>
          </p:nvPr>
        </p:nvSpPr>
        <p:spPr>
          <a:xfrm>
            <a:off x="371476" y="1779589"/>
            <a:ext cx="4416424" cy="2182811"/>
          </a:xfrm>
        </p:spPr>
        <p:txBody>
          <a:bodyPr anchor="b">
            <a:normAutofit/>
          </a:bodyPr>
          <a:lstStyle>
            <a:lvl1pPr algn="l">
              <a:defRPr sz="5400">
                <a:solidFill>
                  <a:schemeClr val="bg1"/>
                </a:solidFill>
              </a:defRPr>
            </a:lvl1pPr>
          </a:lstStyle>
          <a:p>
            <a:r>
              <a:rPr lang="en-US" dirty="0"/>
              <a:t>Section Header</a:t>
            </a:r>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hasCustomPrompt="1"/>
          </p:nvPr>
        </p:nvSpPr>
        <p:spPr>
          <a:xfrm>
            <a:off x="371476" y="4079083"/>
            <a:ext cx="4416424" cy="976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Header subtitle</a:t>
            </a:r>
          </a:p>
        </p:txBody>
      </p:sp>
      <p:sp>
        <p:nvSpPr>
          <p:cNvPr id="8" name="Rectangle 7">
            <a:extLst>
              <a:ext uri="{FF2B5EF4-FFF2-40B4-BE49-F238E27FC236}">
                <a16:creationId xmlns:a16="http://schemas.microsoft.com/office/drawing/2014/main" id="{C1626B81-8882-4179-8C3A-BEA9BBEF2A62}"/>
              </a:ext>
            </a:extLst>
          </p:cNvPr>
          <p:cNvSpPr/>
          <p:nvPr userDrawn="1"/>
        </p:nvSpPr>
        <p:spPr>
          <a:xfrm>
            <a:off x="5016500" y="274320"/>
            <a:ext cx="3164523" cy="19796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14083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Section Header_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1A59197-7C21-44E6-8A97-DE0ABD1E6909}"/>
              </a:ext>
            </a:extLst>
          </p:cNvPr>
          <p:cNvSpPr/>
          <p:nvPr userDrawn="1"/>
        </p:nvSpPr>
        <p:spPr>
          <a:xfrm>
            <a:off x="0" y="0"/>
            <a:ext cx="64135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016500" y="472281"/>
            <a:ext cx="7175500" cy="591343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hasCustomPrompt="1"/>
          </p:nvPr>
        </p:nvSpPr>
        <p:spPr>
          <a:xfrm>
            <a:off x="371476" y="1779589"/>
            <a:ext cx="4416424" cy="2182811"/>
          </a:xfrm>
        </p:spPr>
        <p:txBody>
          <a:bodyPr anchor="b">
            <a:normAutofit/>
          </a:bodyPr>
          <a:lstStyle>
            <a:lvl1pPr algn="l">
              <a:defRPr sz="5400">
                <a:solidFill>
                  <a:schemeClr val="bg1"/>
                </a:solidFill>
              </a:defRPr>
            </a:lvl1pPr>
          </a:lstStyle>
          <a:p>
            <a:r>
              <a:rPr lang="en-US" dirty="0"/>
              <a:t>Section Header</a:t>
            </a:r>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hasCustomPrompt="1"/>
          </p:nvPr>
        </p:nvSpPr>
        <p:spPr>
          <a:xfrm>
            <a:off x="371476" y="4079083"/>
            <a:ext cx="4416424" cy="976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Header subtitle</a:t>
            </a:r>
          </a:p>
        </p:txBody>
      </p:sp>
      <p:sp>
        <p:nvSpPr>
          <p:cNvPr id="8" name="Rectangle 7">
            <a:extLst>
              <a:ext uri="{FF2B5EF4-FFF2-40B4-BE49-F238E27FC236}">
                <a16:creationId xmlns:a16="http://schemas.microsoft.com/office/drawing/2014/main" id="{C1626B81-8882-4179-8C3A-BEA9BBEF2A62}"/>
              </a:ext>
            </a:extLst>
          </p:cNvPr>
          <p:cNvSpPr/>
          <p:nvPr userDrawn="1"/>
        </p:nvSpPr>
        <p:spPr>
          <a:xfrm>
            <a:off x="5016500" y="274320"/>
            <a:ext cx="3164523" cy="19796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253516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Section Header_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1A59197-7C21-44E6-8A97-DE0ABD1E6909}"/>
              </a:ext>
            </a:extLst>
          </p:cNvPr>
          <p:cNvSpPr/>
          <p:nvPr userDrawn="1"/>
        </p:nvSpPr>
        <p:spPr>
          <a:xfrm>
            <a:off x="0" y="0"/>
            <a:ext cx="6413500" cy="6858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016500" y="472281"/>
            <a:ext cx="7175500" cy="591343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hasCustomPrompt="1"/>
          </p:nvPr>
        </p:nvSpPr>
        <p:spPr>
          <a:xfrm>
            <a:off x="371476" y="1779589"/>
            <a:ext cx="4416424" cy="2182811"/>
          </a:xfrm>
        </p:spPr>
        <p:txBody>
          <a:bodyPr anchor="b">
            <a:normAutofit/>
          </a:bodyPr>
          <a:lstStyle>
            <a:lvl1pPr algn="l">
              <a:defRPr sz="5400">
                <a:solidFill>
                  <a:schemeClr val="bg1"/>
                </a:solidFill>
              </a:defRPr>
            </a:lvl1pPr>
          </a:lstStyle>
          <a:p>
            <a:r>
              <a:rPr lang="en-US" dirty="0"/>
              <a:t>Section Header</a:t>
            </a:r>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hasCustomPrompt="1"/>
          </p:nvPr>
        </p:nvSpPr>
        <p:spPr>
          <a:xfrm>
            <a:off x="371476" y="4079083"/>
            <a:ext cx="4416424" cy="976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Header subtitle</a:t>
            </a:r>
          </a:p>
        </p:txBody>
      </p:sp>
      <p:sp>
        <p:nvSpPr>
          <p:cNvPr id="8" name="Rectangle 7">
            <a:extLst>
              <a:ext uri="{FF2B5EF4-FFF2-40B4-BE49-F238E27FC236}">
                <a16:creationId xmlns:a16="http://schemas.microsoft.com/office/drawing/2014/main" id="{C1626B81-8882-4179-8C3A-BEA9BBEF2A62}"/>
              </a:ext>
            </a:extLst>
          </p:cNvPr>
          <p:cNvSpPr/>
          <p:nvPr userDrawn="1"/>
        </p:nvSpPr>
        <p:spPr>
          <a:xfrm>
            <a:off x="5016500" y="274320"/>
            <a:ext cx="3164523" cy="1979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9799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in Title Slide (1C)">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1508BC1-7ABB-42C8-B268-3C6F4FD455DE}"/>
              </a:ext>
            </a:extLst>
          </p:cNvPr>
          <p:cNvSpPr/>
          <p:nvPr userDrawn="1"/>
        </p:nvSpPr>
        <p:spPr>
          <a:xfrm>
            <a:off x="200025" y="-1"/>
            <a:ext cx="11991975"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0"/>
            <a:ext cx="371475" cy="685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15DFC11E-53F8-A5D4-3AA5-AA098109E71E}"/>
              </a:ext>
            </a:extLst>
          </p:cNvPr>
          <p:cNvSpPr>
            <a:spLocks noGrp="1"/>
          </p:cNvSpPr>
          <p:nvPr>
            <p:ph type="ctrTitle" hasCustomPrompt="1"/>
          </p:nvPr>
        </p:nvSpPr>
        <p:spPr>
          <a:xfrm>
            <a:off x="6905625" y="1512889"/>
            <a:ext cx="4986338" cy="3262311"/>
          </a:xfrm>
        </p:spPr>
        <p:txBody>
          <a:bodyPr anchor="b"/>
          <a:lstStyle>
            <a:lvl1pPr algn="l">
              <a:defRPr sz="6000">
                <a:solidFill>
                  <a:schemeClr val="bg1"/>
                </a:solidFill>
              </a:defRPr>
            </a:lvl1pPr>
          </a:lstStyle>
          <a:p>
            <a:r>
              <a:rPr lang="en-US" dirty="0"/>
              <a:t>Presentation Title</a:t>
            </a:r>
          </a:p>
        </p:txBody>
      </p:sp>
      <p:sp>
        <p:nvSpPr>
          <p:cNvPr id="6" name="Subtitle 2">
            <a:extLst>
              <a:ext uri="{FF2B5EF4-FFF2-40B4-BE49-F238E27FC236}">
                <a16:creationId xmlns:a16="http://schemas.microsoft.com/office/drawing/2014/main" id="{1C2E99D1-3118-D5E9-CFB4-BA9386167F95}"/>
              </a:ext>
            </a:extLst>
          </p:cNvPr>
          <p:cNvSpPr>
            <a:spLocks noGrp="1"/>
          </p:cNvSpPr>
          <p:nvPr>
            <p:ph type="subTitle" idx="1" hasCustomPrompt="1"/>
          </p:nvPr>
        </p:nvSpPr>
        <p:spPr>
          <a:xfrm>
            <a:off x="6905625" y="4927600"/>
            <a:ext cx="4986338" cy="641927"/>
          </a:xfrm>
        </p:spPr>
        <p:txBody>
          <a:bodyPr>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3" name="Picture Placeholder 12">
            <a:extLst>
              <a:ext uri="{FF2B5EF4-FFF2-40B4-BE49-F238E27FC236}">
                <a16:creationId xmlns:a16="http://schemas.microsoft.com/office/drawing/2014/main" id="{EEE46533-674C-D55A-BBEB-B16725A35A3B}"/>
              </a:ext>
            </a:extLst>
          </p:cNvPr>
          <p:cNvSpPr>
            <a:spLocks noGrp="1"/>
          </p:cNvSpPr>
          <p:nvPr>
            <p:ph type="pic" sz="quarter" idx="11"/>
          </p:nvPr>
        </p:nvSpPr>
        <p:spPr>
          <a:xfrm>
            <a:off x="640079" y="0"/>
            <a:ext cx="5771833" cy="6858000"/>
          </a:xfrm>
          <a:solidFill>
            <a:schemeClr val="tx2">
              <a:lumMod val="20000"/>
              <a:lumOff val="80000"/>
            </a:schemeClr>
          </a:solidFill>
        </p:spPr>
        <p:txBody>
          <a:bodyPr anchor="ctr"/>
          <a:lstStyle>
            <a:lvl1pPr marL="0" indent="0" algn="ctr">
              <a:buNone/>
              <a:defRPr/>
            </a:lvl1pPr>
          </a:lstStyle>
          <a:p>
            <a:endParaRPr lang="en-US" dirty="0"/>
          </a:p>
          <a:p>
            <a:endParaRPr lang="en-US" dirty="0"/>
          </a:p>
          <a:p>
            <a:r>
              <a:rPr lang="en-US" dirty="0"/>
              <a:t>Click to add picture</a:t>
            </a:r>
          </a:p>
        </p:txBody>
      </p:sp>
      <p:pic>
        <p:nvPicPr>
          <p:cNvPr id="14" name="Picture 13" descr="A logo with a triangle and a triangle in the middle&#10;&#10;Description automatically generated">
            <a:extLst>
              <a:ext uri="{FF2B5EF4-FFF2-40B4-BE49-F238E27FC236}">
                <a16:creationId xmlns:a16="http://schemas.microsoft.com/office/drawing/2014/main" id="{9E119C5A-45D6-92F3-79E1-699043BA15B1}"/>
              </a:ext>
            </a:extLst>
          </p:cNvPr>
          <p:cNvPicPr>
            <a:picLocks noChangeAspect="1"/>
          </p:cNvPicPr>
          <p:nvPr userDrawn="1"/>
        </p:nvPicPr>
        <p:blipFill>
          <a:blip r:embed="rId2"/>
          <a:stretch>
            <a:fillRect/>
          </a:stretch>
        </p:blipFill>
        <p:spPr>
          <a:xfrm>
            <a:off x="8567764" y="195652"/>
            <a:ext cx="3324199" cy="821816"/>
          </a:xfrm>
          <a:prstGeom prst="rect">
            <a:avLst/>
          </a:prstGeom>
        </p:spPr>
      </p:pic>
      <p:sp>
        <p:nvSpPr>
          <p:cNvPr id="2" name="Text Placeholder 13">
            <a:extLst>
              <a:ext uri="{FF2B5EF4-FFF2-40B4-BE49-F238E27FC236}">
                <a16:creationId xmlns:a16="http://schemas.microsoft.com/office/drawing/2014/main" id="{AE55C684-DE75-62AB-B029-273D4A0827D6}"/>
              </a:ext>
            </a:extLst>
          </p:cNvPr>
          <p:cNvSpPr>
            <a:spLocks noGrp="1"/>
          </p:cNvSpPr>
          <p:nvPr>
            <p:ph type="body" sz="quarter" idx="12" hasCustomPrompt="1"/>
          </p:nvPr>
        </p:nvSpPr>
        <p:spPr>
          <a:xfrm>
            <a:off x="6885754" y="5721927"/>
            <a:ext cx="5006209" cy="861753"/>
          </a:xfrm>
        </p:spPr>
        <p:txBody>
          <a:bodyPr>
            <a:normAutofit/>
          </a:bodyPr>
          <a:lstStyle>
            <a:lvl1pPr marL="0" indent="0">
              <a:buNone/>
              <a:defRPr sz="2000" b="1" i="1">
                <a:solidFill>
                  <a:schemeClr val="bg1"/>
                </a:solidFill>
              </a:defRPr>
            </a:lvl1pPr>
          </a:lstStyle>
          <a:p>
            <a:pPr lvl="0"/>
            <a:r>
              <a:rPr lang="en-US" dirty="0"/>
              <a:t>Presented by: Name, Work Title</a:t>
            </a:r>
          </a:p>
        </p:txBody>
      </p:sp>
    </p:spTree>
    <p:extLst>
      <p:ext uri="{BB962C8B-B14F-4D97-AF65-F5344CB8AC3E}">
        <p14:creationId xmlns:p14="http://schemas.microsoft.com/office/powerpoint/2010/main" val="31050855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Section Header_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1A59197-7C21-44E6-8A97-DE0ABD1E6909}"/>
              </a:ext>
            </a:extLst>
          </p:cNvPr>
          <p:cNvSpPr/>
          <p:nvPr userDrawn="1"/>
        </p:nvSpPr>
        <p:spPr>
          <a:xfrm>
            <a:off x="0" y="0"/>
            <a:ext cx="6413500" cy="685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016500" y="472281"/>
            <a:ext cx="7175500" cy="591343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hasCustomPrompt="1"/>
          </p:nvPr>
        </p:nvSpPr>
        <p:spPr>
          <a:xfrm>
            <a:off x="371476" y="1779589"/>
            <a:ext cx="4416424" cy="2182811"/>
          </a:xfrm>
        </p:spPr>
        <p:txBody>
          <a:bodyPr anchor="b">
            <a:normAutofit/>
          </a:bodyPr>
          <a:lstStyle>
            <a:lvl1pPr algn="l">
              <a:defRPr sz="5400">
                <a:solidFill>
                  <a:schemeClr val="bg1"/>
                </a:solidFill>
              </a:defRPr>
            </a:lvl1pPr>
          </a:lstStyle>
          <a:p>
            <a:r>
              <a:rPr lang="en-US" dirty="0"/>
              <a:t>Section Header</a:t>
            </a:r>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hasCustomPrompt="1"/>
          </p:nvPr>
        </p:nvSpPr>
        <p:spPr>
          <a:xfrm>
            <a:off x="371476" y="4079083"/>
            <a:ext cx="4416424" cy="976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Header subtitle</a:t>
            </a:r>
          </a:p>
        </p:txBody>
      </p:sp>
      <p:sp>
        <p:nvSpPr>
          <p:cNvPr id="8" name="Rectangle 7">
            <a:extLst>
              <a:ext uri="{FF2B5EF4-FFF2-40B4-BE49-F238E27FC236}">
                <a16:creationId xmlns:a16="http://schemas.microsoft.com/office/drawing/2014/main" id="{C1626B81-8882-4179-8C3A-BEA9BBEF2A62}"/>
              </a:ext>
            </a:extLst>
          </p:cNvPr>
          <p:cNvSpPr/>
          <p:nvPr userDrawn="1"/>
        </p:nvSpPr>
        <p:spPr>
          <a:xfrm>
            <a:off x="5016500" y="274320"/>
            <a:ext cx="3164523" cy="19796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2252332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ection Header_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517DDCC-4521-4225-8F36-D4B39128409A}"/>
              </a:ext>
            </a:extLst>
          </p:cNvPr>
          <p:cNvSpPr/>
          <p:nvPr userDrawn="1"/>
        </p:nvSpPr>
        <p:spPr>
          <a:xfrm>
            <a:off x="8991600" y="3965574"/>
            <a:ext cx="3200400" cy="289242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16570C8-2343-4B74-AF97-DC7CE5D92865}"/>
              </a:ext>
            </a:extLst>
          </p:cNvPr>
          <p:cNvSpPr/>
          <p:nvPr userDrawn="1"/>
        </p:nvSpPr>
        <p:spPr>
          <a:xfrm>
            <a:off x="0" y="0"/>
            <a:ext cx="3200400" cy="289242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userDrawn="1">
            <p:ph type="pic" sz="quarter" idx="10"/>
          </p:nvPr>
        </p:nvSpPr>
        <p:spPr>
          <a:xfrm>
            <a:off x="371476" y="278606"/>
            <a:ext cx="11520487" cy="3150394"/>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4" name="Rectangle 13">
            <a:extLst>
              <a:ext uri="{FF2B5EF4-FFF2-40B4-BE49-F238E27FC236}">
                <a16:creationId xmlns:a16="http://schemas.microsoft.com/office/drawing/2014/main" id="{40B27536-7968-45BB-9FA8-DF1A47A47827}"/>
              </a:ext>
            </a:extLst>
          </p:cNvPr>
          <p:cNvSpPr/>
          <p:nvPr userDrawn="1"/>
        </p:nvSpPr>
        <p:spPr>
          <a:xfrm>
            <a:off x="371476" y="3429000"/>
            <a:ext cx="11520487" cy="2771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userDrawn="1">
            <p:ph type="ctrTitle" hasCustomPrompt="1"/>
          </p:nvPr>
        </p:nvSpPr>
        <p:spPr>
          <a:xfrm>
            <a:off x="1510507" y="3886201"/>
            <a:ext cx="9242424" cy="1104900"/>
          </a:xfrm>
        </p:spPr>
        <p:txBody>
          <a:bodyPr anchor="ctr">
            <a:normAutofit/>
          </a:bodyPr>
          <a:lstStyle>
            <a:lvl1pPr algn="ctr">
              <a:defRPr sz="5400">
                <a:solidFill>
                  <a:schemeClr val="accent2">
                    <a:lumMod val="50000"/>
                  </a:schemeClr>
                </a:solidFill>
              </a:defRPr>
            </a:lvl1pPr>
          </a:lstStyle>
          <a:p>
            <a:r>
              <a:rPr lang="en-US" dirty="0"/>
              <a:t>Section Header</a:t>
            </a:r>
          </a:p>
        </p:txBody>
      </p:sp>
      <p:sp>
        <p:nvSpPr>
          <p:cNvPr id="3" name="Subtitle 2">
            <a:extLst>
              <a:ext uri="{FF2B5EF4-FFF2-40B4-BE49-F238E27FC236}">
                <a16:creationId xmlns:a16="http://schemas.microsoft.com/office/drawing/2014/main" id="{A951C9A4-8764-4CB3-AC26-C957C0E84BCD}"/>
              </a:ext>
            </a:extLst>
          </p:cNvPr>
          <p:cNvSpPr>
            <a:spLocks noGrp="1"/>
          </p:cNvSpPr>
          <p:nvPr userDrawn="1">
            <p:ph type="subTitle" idx="1" hasCustomPrompt="1"/>
          </p:nvPr>
        </p:nvSpPr>
        <p:spPr>
          <a:xfrm>
            <a:off x="1510507" y="5130801"/>
            <a:ext cx="9242424" cy="533400"/>
          </a:xfrm>
        </p:spPr>
        <p:txBody>
          <a:bodyPr/>
          <a:lstStyle>
            <a:lvl1pPr marL="0" indent="0" algn="ctr">
              <a:buNone/>
              <a:defRPr sz="2400">
                <a:solidFill>
                  <a:schemeClr val="accent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Header subtitle</a:t>
            </a:r>
          </a:p>
        </p:txBody>
      </p:sp>
    </p:spTree>
    <p:extLst>
      <p:ext uri="{BB962C8B-B14F-4D97-AF65-F5344CB8AC3E}">
        <p14:creationId xmlns:p14="http://schemas.microsoft.com/office/powerpoint/2010/main" val="158599680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3_Section Header_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93C6CC-9D8D-4981-8106-72C617756BD8}"/>
              </a:ext>
            </a:extLst>
          </p:cNvPr>
          <p:cNvSpPr/>
          <p:nvPr userDrawn="1"/>
        </p:nvSpPr>
        <p:spPr>
          <a:xfrm>
            <a:off x="0" y="1389743"/>
            <a:ext cx="12192000" cy="407851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831850" y="2331584"/>
            <a:ext cx="10515600" cy="1500187"/>
          </a:xfrm>
        </p:spPr>
        <p:txBody>
          <a:bodyPr anchor="ctr"/>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E6F2E6F7-3BE5-4484-A73E-3EFDB7348BB5}"/>
              </a:ext>
            </a:extLst>
          </p:cNvPr>
          <p:cNvSpPr>
            <a:spLocks noGrp="1"/>
          </p:cNvSpPr>
          <p:nvPr>
            <p:ph type="body" idx="1"/>
          </p:nvPr>
        </p:nvSpPr>
        <p:spPr>
          <a:xfrm>
            <a:off x="831850" y="3968071"/>
            <a:ext cx="10515600" cy="80554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9" name="Rectangle 8">
            <a:extLst>
              <a:ext uri="{FF2B5EF4-FFF2-40B4-BE49-F238E27FC236}">
                <a16:creationId xmlns:a16="http://schemas.microsoft.com/office/drawing/2014/main" id="{919AEFA0-9379-4E32-9D66-976465036916}"/>
              </a:ext>
            </a:extLst>
          </p:cNvPr>
          <p:cNvSpPr/>
          <p:nvPr userDrawn="1"/>
        </p:nvSpPr>
        <p:spPr>
          <a:xfrm>
            <a:off x="371475" y="580571"/>
            <a:ext cx="1573439" cy="150018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4FFB43B-30D9-4055-B912-4E3C85B03657}"/>
              </a:ext>
            </a:extLst>
          </p:cNvPr>
          <p:cNvSpPr/>
          <p:nvPr userDrawn="1"/>
        </p:nvSpPr>
        <p:spPr>
          <a:xfrm>
            <a:off x="7097486" y="5105274"/>
            <a:ext cx="4794477" cy="72596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123845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1_Section Header_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93C6CC-9D8D-4981-8106-72C617756BD8}"/>
              </a:ext>
            </a:extLst>
          </p:cNvPr>
          <p:cNvSpPr/>
          <p:nvPr userDrawn="1"/>
        </p:nvSpPr>
        <p:spPr>
          <a:xfrm>
            <a:off x="0" y="1389743"/>
            <a:ext cx="12192000" cy="407851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831850" y="2331584"/>
            <a:ext cx="10515600" cy="1500187"/>
          </a:xfrm>
        </p:spPr>
        <p:txBody>
          <a:bodyPr anchor="ctr"/>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E6F2E6F7-3BE5-4484-A73E-3EFDB7348BB5}"/>
              </a:ext>
            </a:extLst>
          </p:cNvPr>
          <p:cNvSpPr>
            <a:spLocks noGrp="1"/>
          </p:cNvSpPr>
          <p:nvPr>
            <p:ph type="body" idx="1"/>
          </p:nvPr>
        </p:nvSpPr>
        <p:spPr>
          <a:xfrm>
            <a:off x="831850" y="3968071"/>
            <a:ext cx="10515600" cy="80554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9" name="Rectangle 8">
            <a:extLst>
              <a:ext uri="{FF2B5EF4-FFF2-40B4-BE49-F238E27FC236}">
                <a16:creationId xmlns:a16="http://schemas.microsoft.com/office/drawing/2014/main" id="{919AEFA0-9379-4E32-9D66-976465036916}"/>
              </a:ext>
            </a:extLst>
          </p:cNvPr>
          <p:cNvSpPr/>
          <p:nvPr userDrawn="1"/>
        </p:nvSpPr>
        <p:spPr>
          <a:xfrm>
            <a:off x="371475" y="580571"/>
            <a:ext cx="1573439" cy="150018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4FFB43B-30D9-4055-B912-4E3C85B03657}"/>
              </a:ext>
            </a:extLst>
          </p:cNvPr>
          <p:cNvSpPr/>
          <p:nvPr userDrawn="1"/>
        </p:nvSpPr>
        <p:spPr>
          <a:xfrm>
            <a:off x="7097486" y="5105274"/>
            <a:ext cx="4794477" cy="72596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56275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_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93C6CC-9D8D-4981-8106-72C617756BD8}"/>
              </a:ext>
            </a:extLst>
          </p:cNvPr>
          <p:cNvSpPr/>
          <p:nvPr userDrawn="1"/>
        </p:nvSpPr>
        <p:spPr>
          <a:xfrm>
            <a:off x="0" y="1389743"/>
            <a:ext cx="12192000" cy="407851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831850" y="2331584"/>
            <a:ext cx="10515600" cy="1500187"/>
          </a:xfrm>
        </p:spPr>
        <p:txBody>
          <a:bodyPr anchor="ctr"/>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E6F2E6F7-3BE5-4484-A73E-3EFDB7348BB5}"/>
              </a:ext>
            </a:extLst>
          </p:cNvPr>
          <p:cNvSpPr>
            <a:spLocks noGrp="1"/>
          </p:cNvSpPr>
          <p:nvPr>
            <p:ph type="body" idx="1"/>
          </p:nvPr>
        </p:nvSpPr>
        <p:spPr>
          <a:xfrm>
            <a:off x="831850" y="3968071"/>
            <a:ext cx="10515600" cy="80554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9" name="Rectangle 8">
            <a:extLst>
              <a:ext uri="{FF2B5EF4-FFF2-40B4-BE49-F238E27FC236}">
                <a16:creationId xmlns:a16="http://schemas.microsoft.com/office/drawing/2014/main" id="{919AEFA0-9379-4E32-9D66-976465036916}"/>
              </a:ext>
            </a:extLst>
          </p:cNvPr>
          <p:cNvSpPr/>
          <p:nvPr userDrawn="1"/>
        </p:nvSpPr>
        <p:spPr>
          <a:xfrm>
            <a:off x="371475" y="580571"/>
            <a:ext cx="1573439" cy="150018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4FFB43B-30D9-4055-B912-4E3C85B03657}"/>
              </a:ext>
            </a:extLst>
          </p:cNvPr>
          <p:cNvSpPr/>
          <p:nvPr userDrawn="1"/>
        </p:nvSpPr>
        <p:spPr>
          <a:xfrm>
            <a:off x="7097486" y="5105274"/>
            <a:ext cx="4794477" cy="72596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1381243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2_Section Header_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93C6CC-9D8D-4981-8106-72C617756BD8}"/>
              </a:ext>
            </a:extLst>
          </p:cNvPr>
          <p:cNvSpPr/>
          <p:nvPr userDrawn="1"/>
        </p:nvSpPr>
        <p:spPr>
          <a:xfrm>
            <a:off x="0" y="1389743"/>
            <a:ext cx="12192000" cy="407851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831850" y="2331584"/>
            <a:ext cx="10515600" cy="1500187"/>
          </a:xfrm>
        </p:spPr>
        <p:txBody>
          <a:bodyPr anchor="ctr"/>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E6F2E6F7-3BE5-4484-A73E-3EFDB7348BB5}"/>
              </a:ext>
            </a:extLst>
          </p:cNvPr>
          <p:cNvSpPr>
            <a:spLocks noGrp="1"/>
          </p:cNvSpPr>
          <p:nvPr>
            <p:ph type="body" idx="1"/>
          </p:nvPr>
        </p:nvSpPr>
        <p:spPr>
          <a:xfrm>
            <a:off x="831850" y="3968071"/>
            <a:ext cx="10515600" cy="80554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9" name="Rectangle 8">
            <a:extLst>
              <a:ext uri="{FF2B5EF4-FFF2-40B4-BE49-F238E27FC236}">
                <a16:creationId xmlns:a16="http://schemas.microsoft.com/office/drawing/2014/main" id="{919AEFA0-9379-4E32-9D66-976465036916}"/>
              </a:ext>
            </a:extLst>
          </p:cNvPr>
          <p:cNvSpPr/>
          <p:nvPr userDrawn="1"/>
        </p:nvSpPr>
        <p:spPr>
          <a:xfrm>
            <a:off x="371475" y="580571"/>
            <a:ext cx="1573439" cy="150018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4FFB43B-30D9-4055-B912-4E3C85B03657}"/>
              </a:ext>
            </a:extLst>
          </p:cNvPr>
          <p:cNvSpPr/>
          <p:nvPr userDrawn="1"/>
        </p:nvSpPr>
        <p:spPr>
          <a:xfrm>
            <a:off x="7097486" y="5105274"/>
            <a:ext cx="4794477" cy="72596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7552587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ection Header_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4F93C6CC-9D8D-4981-8106-72C617756BD8}"/>
              </a:ext>
            </a:extLst>
          </p:cNvPr>
          <p:cNvSpPr/>
          <p:nvPr userDrawn="1"/>
        </p:nvSpPr>
        <p:spPr>
          <a:xfrm>
            <a:off x="-1" y="0"/>
            <a:ext cx="12191999" cy="685799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icture Placeholder 6">
            <a:extLst>
              <a:ext uri="{FF2B5EF4-FFF2-40B4-BE49-F238E27FC236}">
                <a16:creationId xmlns:a16="http://schemas.microsoft.com/office/drawing/2014/main" id="{391EAACA-1322-4E60-917E-C7408F539D5D}"/>
              </a:ext>
            </a:extLst>
          </p:cNvPr>
          <p:cNvSpPr>
            <a:spLocks noGrp="1"/>
          </p:cNvSpPr>
          <p:nvPr>
            <p:ph type="pic" sz="quarter" idx="13"/>
          </p:nvPr>
        </p:nvSpPr>
        <p:spPr>
          <a:xfrm>
            <a:off x="371476" y="348342"/>
            <a:ext cx="11484768" cy="613818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dirty="0"/>
              <a:t>Click icon to add picture</a:t>
            </a:r>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6" y="2797004"/>
            <a:ext cx="11484768" cy="1152866"/>
          </a:xfrm>
          <a:solidFill>
            <a:schemeClr val="accent1">
              <a:lumMod val="50000"/>
            </a:schemeClr>
          </a:solidFill>
        </p:spPr>
        <p:txBody>
          <a:bodyPr anchor="ctr"/>
          <a:lstStyle>
            <a:lvl1pPr>
              <a:defRPr sz="6000">
                <a:solidFill>
                  <a:schemeClr val="bg1"/>
                </a:solidFill>
              </a:defRPr>
            </a:lvl1pPr>
          </a:lstStyle>
          <a:p>
            <a:r>
              <a:rPr lang="en-US" noProof="0" dirty="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Tree>
    <p:extLst>
      <p:ext uri="{BB962C8B-B14F-4D97-AF65-F5344CB8AC3E}">
        <p14:creationId xmlns:p14="http://schemas.microsoft.com/office/powerpoint/2010/main" val="30984582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Section Header_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4F93C6CC-9D8D-4981-8106-72C617756BD8}"/>
              </a:ext>
            </a:extLst>
          </p:cNvPr>
          <p:cNvSpPr/>
          <p:nvPr userDrawn="1"/>
        </p:nvSpPr>
        <p:spPr>
          <a:xfrm>
            <a:off x="-1" y="0"/>
            <a:ext cx="12191999" cy="6857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icture Placeholder 6">
            <a:extLst>
              <a:ext uri="{FF2B5EF4-FFF2-40B4-BE49-F238E27FC236}">
                <a16:creationId xmlns:a16="http://schemas.microsoft.com/office/drawing/2014/main" id="{391EAACA-1322-4E60-917E-C7408F539D5D}"/>
              </a:ext>
            </a:extLst>
          </p:cNvPr>
          <p:cNvSpPr>
            <a:spLocks noGrp="1"/>
          </p:cNvSpPr>
          <p:nvPr>
            <p:ph type="pic" sz="quarter" idx="13"/>
          </p:nvPr>
        </p:nvSpPr>
        <p:spPr>
          <a:xfrm>
            <a:off x="371476" y="348342"/>
            <a:ext cx="11484768" cy="613818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6" y="2797004"/>
            <a:ext cx="11484768" cy="1152866"/>
          </a:xfrm>
          <a:solidFill>
            <a:schemeClr val="accent2">
              <a:lumMod val="50000"/>
            </a:schemeClr>
          </a:solidFill>
        </p:spPr>
        <p:txBody>
          <a:bodyPr anchor="ctr"/>
          <a:lstStyle>
            <a:lvl1pPr>
              <a:defRPr sz="6000">
                <a:solidFill>
                  <a:schemeClr val="bg1"/>
                </a:solidFill>
              </a:defRPr>
            </a:lvl1pPr>
          </a:lstStyle>
          <a:p>
            <a:r>
              <a:rPr lang="en-US" noProof="0" dirty="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Tree>
    <p:extLst>
      <p:ext uri="{BB962C8B-B14F-4D97-AF65-F5344CB8AC3E}">
        <p14:creationId xmlns:p14="http://schemas.microsoft.com/office/powerpoint/2010/main" val="9070302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Section Header_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4F93C6CC-9D8D-4981-8106-72C617756BD8}"/>
              </a:ext>
            </a:extLst>
          </p:cNvPr>
          <p:cNvSpPr/>
          <p:nvPr userDrawn="1"/>
        </p:nvSpPr>
        <p:spPr>
          <a:xfrm>
            <a:off x="-1" y="0"/>
            <a:ext cx="12191999" cy="685799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icture Placeholder 6">
            <a:extLst>
              <a:ext uri="{FF2B5EF4-FFF2-40B4-BE49-F238E27FC236}">
                <a16:creationId xmlns:a16="http://schemas.microsoft.com/office/drawing/2014/main" id="{391EAACA-1322-4E60-917E-C7408F539D5D}"/>
              </a:ext>
            </a:extLst>
          </p:cNvPr>
          <p:cNvSpPr>
            <a:spLocks noGrp="1"/>
          </p:cNvSpPr>
          <p:nvPr>
            <p:ph type="pic" sz="quarter" idx="13"/>
          </p:nvPr>
        </p:nvSpPr>
        <p:spPr>
          <a:xfrm>
            <a:off x="371476" y="348342"/>
            <a:ext cx="11484768" cy="613818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6" y="2797004"/>
            <a:ext cx="11484768" cy="1152866"/>
          </a:xfrm>
          <a:solidFill>
            <a:schemeClr val="accent3">
              <a:lumMod val="50000"/>
            </a:schemeClr>
          </a:solidFill>
        </p:spPr>
        <p:txBody>
          <a:bodyPr anchor="ctr"/>
          <a:lstStyle>
            <a:lvl1pPr>
              <a:defRPr sz="6000">
                <a:solidFill>
                  <a:schemeClr val="bg1"/>
                </a:solidFill>
              </a:defRPr>
            </a:lvl1pPr>
          </a:lstStyle>
          <a:p>
            <a:r>
              <a:rPr lang="en-US" noProof="0" dirty="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Tree>
    <p:extLst>
      <p:ext uri="{BB962C8B-B14F-4D97-AF65-F5344CB8AC3E}">
        <p14:creationId xmlns:p14="http://schemas.microsoft.com/office/powerpoint/2010/main" val="31506728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_Section Header_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4F93C6CC-9D8D-4981-8106-72C617756BD8}"/>
              </a:ext>
            </a:extLst>
          </p:cNvPr>
          <p:cNvSpPr/>
          <p:nvPr userDrawn="1"/>
        </p:nvSpPr>
        <p:spPr>
          <a:xfrm>
            <a:off x="-1" y="0"/>
            <a:ext cx="12191999" cy="685799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icture Placeholder 6">
            <a:extLst>
              <a:ext uri="{FF2B5EF4-FFF2-40B4-BE49-F238E27FC236}">
                <a16:creationId xmlns:a16="http://schemas.microsoft.com/office/drawing/2014/main" id="{391EAACA-1322-4E60-917E-C7408F539D5D}"/>
              </a:ext>
            </a:extLst>
          </p:cNvPr>
          <p:cNvSpPr>
            <a:spLocks noGrp="1"/>
          </p:cNvSpPr>
          <p:nvPr>
            <p:ph type="pic" sz="quarter" idx="13"/>
          </p:nvPr>
        </p:nvSpPr>
        <p:spPr>
          <a:xfrm>
            <a:off x="371476" y="348342"/>
            <a:ext cx="11484768" cy="613818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6" y="2797004"/>
            <a:ext cx="11484768" cy="1152866"/>
          </a:xfrm>
          <a:solidFill>
            <a:schemeClr val="accent4">
              <a:lumMod val="50000"/>
            </a:schemeClr>
          </a:solidFill>
        </p:spPr>
        <p:txBody>
          <a:bodyPr anchor="ctr"/>
          <a:lstStyle>
            <a:lvl1pPr>
              <a:defRPr sz="6000">
                <a:solidFill>
                  <a:schemeClr val="bg1"/>
                </a:solidFill>
              </a:defRPr>
            </a:lvl1pPr>
          </a:lstStyle>
          <a:p>
            <a:r>
              <a:rPr lang="en-US" noProof="0" dirty="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Tree>
    <p:extLst>
      <p:ext uri="{BB962C8B-B14F-4D97-AF65-F5344CB8AC3E}">
        <p14:creationId xmlns:p14="http://schemas.microsoft.com/office/powerpoint/2010/main" val="152913243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9.xml"/><Relationship Id="rId18" Type="http://schemas.openxmlformats.org/officeDocument/2006/relationships/slideLayout" Target="../slideLayouts/slideLayout84.xml"/><Relationship Id="rId26" Type="http://schemas.openxmlformats.org/officeDocument/2006/relationships/slideLayout" Target="../slideLayouts/slideLayout92.xml"/><Relationship Id="rId39" Type="http://schemas.openxmlformats.org/officeDocument/2006/relationships/slideLayout" Target="../slideLayouts/slideLayout105.xml"/><Relationship Id="rId21" Type="http://schemas.openxmlformats.org/officeDocument/2006/relationships/slideLayout" Target="../slideLayouts/slideLayout87.xml"/><Relationship Id="rId34" Type="http://schemas.openxmlformats.org/officeDocument/2006/relationships/slideLayout" Target="../slideLayouts/slideLayout100.xml"/><Relationship Id="rId42" Type="http://schemas.openxmlformats.org/officeDocument/2006/relationships/slideLayout" Target="../slideLayouts/slideLayout108.xml"/><Relationship Id="rId47" Type="http://schemas.openxmlformats.org/officeDocument/2006/relationships/slideLayout" Target="../slideLayouts/slideLayout113.xml"/><Relationship Id="rId50" Type="http://schemas.openxmlformats.org/officeDocument/2006/relationships/slideLayout" Target="../slideLayouts/slideLayout116.xml"/><Relationship Id="rId55" Type="http://schemas.openxmlformats.org/officeDocument/2006/relationships/slideLayout" Target="../slideLayouts/slideLayout121.xml"/><Relationship Id="rId63" Type="http://schemas.openxmlformats.org/officeDocument/2006/relationships/slideLayout" Target="../slideLayouts/slideLayout129.xml"/><Relationship Id="rId68" Type="http://schemas.openxmlformats.org/officeDocument/2006/relationships/slideLayout" Target="../slideLayouts/slideLayout134.xml"/><Relationship Id="rId76" Type="http://schemas.openxmlformats.org/officeDocument/2006/relationships/slideLayout" Target="../slideLayouts/slideLayout142.xml"/><Relationship Id="rId84" Type="http://schemas.openxmlformats.org/officeDocument/2006/relationships/slideLayout" Target="../slideLayouts/slideLayout150.xml"/><Relationship Id="rId89" Type="http://schemas.openxmlformats.org/officeDocument/2006/relationships/slideLayout" Target="../slideLayouts/slideLayout155.xml"/><Relationship Id="rId7" Type="http://schemas.openxmlformats.org/officeDocument/2006/relationships/slideLayout" Target="../slideLayouts/slideLayout73.xml"/><Relationship Id="rId71" Type="http://schemas.openxmlformats.org/officeDocument/2006/relationships/slideLayout" Target="../slideLayouts/slideLayout137.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9" Type="http://schemas.openxmlformats.org/officeDocument/2006/relationships/slideLayout" Target="../slideLayouts/slideLayout95.xml"/><Relationship Id="rId11" Type="http://schemas.openxmlformats.org/officeDocument/2006/relationships/slideLayout" Target="../slideLayouts/slideLayout77.xml"/><Relationship Id="rId24" Type="http://schemas.openxmlformats.org/officeDocument/2006/relationships/slideLayout" Target="../slideLayouts/slideLayout90.xml"/><Relationship Id="rId32" Type="http://schemas.openxmlformats.org/officeDocument/2006/relationships/slideLayout" Target="../slideLayouts/slideLayout98.xml"/><Relationship Id="rId37" Type="http://schemas.openxmlformats.org/officeDocument/2006/relationships/slideLayout" Target="../slideLayouts/slideLayout103.xml"/><Relationship Id="rId40" Type="http://schemas.openxmlformats.org/officeDocument/2006/relationships/slideLayout" Target="../slideLayouts/slideLayout106.xml"/><Relationship Id="rId45" Type="http://schemas.openxmlformats.org/officeDocument/2006/relationships/slideLayout" Target="../slideLayouts/slideLayout111.xml"/><Relationship Id="rId53" Type="http://schemas.openxmlformats.org/officeDocument/2006/relationships/slideLayout" Target="../slideLayouts/slideLayout119.xml"/><Relationship Id="rId58" Type="http://schemas.openxmlformats.org/officeDocument/2006/relationships/slideLayout" Target="../slideLayouts/slideLayout124.xml"/><Relationship Id="rId66" Type="http://schemas.openxmlformats.org/officeDocument/2006/relationships/slideLayout" Target="../slideLayouts/slideLayout132.xml"/><Relationship Id="rId74" Type="http://schemas.openxmlformats.org/officeDocument/2006/relationships/slideLayout" Target="../slideLayouts/slideLayout140.xml"/><Relationship Id="rId79" Type="http://schemas.openxmlformats.org/officeDocument/2006/relationships/slideLayout" Target="../slideLayouts/slideLayout145.xml"/><Relationship Id="rId87" Type="http://schemas.openxmlformats.org/officeDocument/2006/relationships/slideLayout" Target="../slideLayouts/slideLayout153.xml"/><Relationship Id="rId5" Type="http://schemas.openxmlformats.org/officeDocument/2006/relationships/slideLayout" Target="../slideLayouts/slideLayout71.xml"/><Relationship Id="rId61" Type="http://schemas.openxmlformats.org/officeDocument/2006/relationships/slideLayout" Target="../slideLayouts/slideLayout127.xml"/><Relationship Id="rId82" Type="http://schemas.openxmlformats.org/officeDocument/2006/relationships/slideLayout" Target="../slideLayouts/slideLayout148.xml"/><Relationship Id="rId90" Type="http://schemas.openxmlformats.org/officeDocument/2006/relationships/slideLayout" Target="../slideLayouts/slideLayout156.xml"/><Relationship Id="rId19" Type="http://schemas.openxmlformats.org/officeDocument/2006/relationships/slideLayout" Target="../slideLayouts/slideLayout85.xml"/><Relationship Id="rId14" Type="http://schemas.openxmlformats.org/officeDocument/2006/relationships/slideLayout" Target="../slideLayouts/slideLayout80.xml"/><Relationship Id="rId22" Type="http://schemas.openxmlformats.org/officeDocument/2006/relationships/slideLayout" Target="../slideLayouts/slideLayout88.xml"/><Relationship Id="rId27" Type="http://schemas.openxmlformats.org/officeDocument/2006/relationships/slideLayout" Target="../slideLayouts/slideLayout93.xml"/><Relationship Id="rId30" Type="http://schemas.openxmlformats.org/officeDocument/2006/relationships/slideLayout" Target="../slideLayouts/slideLayout96.xml"/><Relationship Id="rId35" Type="http://schemas.openxmlformats.org/officeDocument/2006/relationships/slideLayout" Target="../slideLayouts/slideLayout101.xml"/><Relationship Id="rId43" Type="http://schemas.openxmlformats.org/officeDocument/2006/relationships/slideLayout" Target="../slideLayouts/slideLayout109.xml"/><Relationship Id="rId48" Type="http://schemas.openxmlformats.org/officeDocument/2006/relationships/slideLayout" Target="../slideLayouts/slideLayout114.xml"/><Relationship Id="rId56" Type="http://schemas.openxmlformats.org/officeDocument/2006/relationships/slideLayout" Target="../slideLayouts/slideLayout122.xml"/><Relationship Id="rId64" Type="http://schemas.openxmlformats.org/officeDocument/2006/relationships/slideLayout" Target="../slideLayouts/slideLayout130.xml"/><Relationship Id="rId69" Type="http://schemas.openxmlformats.org/officeDocument/2006/relationships/slideLayout" Target="../slideLayouts/slideLayout135.xml"/><Relationship Id="rId77" Type="http://schemas.openxmlformats.org/officeDocument/2006/relationships/slideLayout" Target="../slideLayouts/slideLayout143.xml"/><Relationship Id="rId8" Type="http://schemas.openxmlformats.org/officeDocument/2006/relationships/slideLayout" Target="../slideLayouts/slideLayout74.xml"/><Relationship Id="rId51" Type="http://schemas.openxmlformats.org/officeDocument/2006/relationships/slideLayout" Target="../slideLayouts/slideLayout117.xml"/><Relationship Id="rId72" Type="http://schemas.openxmlformats.org/officeDocument/2006/relationships/slideLayout" Target="../slideLayouts/slideLayout138.xml"/><Relationship Id="rId80" Type="http://schemas.openxmlformats.org/officeDocument/2006/relationships/slideLayout" Target="../slideLayouts/slideLayout146.xml"/><Relationship Id="rId85" Type="http://schemas.openxmlformats.org/officeDocument/2006/relationships/slideLayout" Target="../slideLayouts/slideLayout151.xml"/><Relationship Id="rId3" Type="http://schemas.openxmlformats.org/officeDocument/2006/relationships/slideLayout" Target="../slideLayouts/slideLayout69.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slideLayout" Target="../slideLayouts/slideLayout91.xml"/><Relationship Id="rId33" Type="http://schemas.openxmlformats.org/officeDocument/2006/relationships/slideLayout" Target="../slideLayouts/slideLayout99.xml"/><Relationship Id="rId38" Type="http://schemas.openxmlformats.org/officeDocument/2006/relationships/slideLayout" Target="../slideLayouts/slideLayout104.xml"/><Relationship Id="rId46" Type="http://schemas.openxmlformats.org/officeDocument/2006/relationships/slideLayout" Target="../slideLayouts/slideLayout112.xml"/><Relationship Id="rId59" Type="http://schemas.openxmlformats.org/officeDocument/2006/relationships/slideLayout" Target="../slideLayouts/slideLayout125.xml"/><Relationship Id="rId67" Type="http://schemas.openxmlformats.org/officeDocument/2006/relationships/slideLayout" Target="../slideLayouts/slideLayout133.xml"/><Relationship Id="rId20" Type="http://schemas.openxmlformats.org/officeDocument/2006/relationships/slideLayout" Target="../slideLayouts/slideLayout86.xml"/><Relationship Id="rId41" Type="http://schemas.openxmlformats.org/officeDocument/2006/relationships/slideLayout" Target="../slideLayouts/slideLayout107.xml"/><Relationship Id="rId54" Type="http://schemas.openxmlformats.org/officeDocument/2006/relationships/slideLayout" Target="../slideLayouts/slideLayout120.xml"/><Relationship Id="rId62" Type="http://schemas.openxmlformats.org/officeDocument/2006/relationships/slideLayout" Target="../slideLayouts/slideLayout128.xml"/><Relationship Id="rId70" Type="http://schemas.openxmlformats.org/officeDocument/2006/relationships/slideLayout" Target="../slideLayouts/slideLayout136.xml"/><Relationship Id="rId75" Type="http://schemas.openxmlformats.org/officeDocument/2006/relationships/slideLayout" Target="../slideLayouts/slideLayout141.xml"/><Relationship Id="rId83" Type="http://schemas.openxmlformats.org/officeDocument/2006/relationships/slideLayout" Target="../slideLayouts/slideLayout149.xml"/><Relationship Id="rId88" Type="http://schemas.openxmlformats.org/officeDocument/2006/relationships/slideLayout" Target="../slideLayouts/slideLayout154.xml"/><Relationship Id="rId91" Type="http://schemas.openxmlformats.org/officeDocument/2006/relationships/theme" Target="../theme/theme2.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28" Type="http://schemas.openxmlformats.org/officeDocument/2006/relationships/slideLayout" Target="../slideLayouts/slideLayout94.xml"/><Relationship Id="rId36" Type="http://schemas.openxmlformats.org/officeDocument/2006/relationships/slideLayout" Target="../slideLayouts/slideLayout102.xml"/><Relationship Id="rId49" Type="http://schemas.openxmlformats.org/officeDocument/2006/relationships/slideLayout" Target="../slideLayouts/slideLayout115.xml"/><Relationship Id="rId57" Type="http://schemas.openxmlformats.org/officeDocument/2006/relationships/slideLayout" Target="../slideLayouts/slideLayout123.xml"/><Relationship Id="rId10" Type="http://schemas.openxmlformats.org/officeDocument/2006/relationships/slideLayout" Target="../slideLayouts/slideLayout76.xml"/><Relationship Id="rId31" Type="http://schemas.openxmlformats.org/officeDocument/2006/relationships/slideLayout" Target="../slideLayouts/slideLayout97.xml"/><Relationship Id="rId44" Type="http://schemas.openxmlformats.org/officeDocument/2006/relationships/slideLayout" Target="../slideLayouts/slideLayout110.xml"/><Relationship Id="rId52" Type="http://schemas.openxmlformats.org/officeDocument/2006/relationships/slideLayout" Target="../slideLayouts/slideLayout118.xml"/><Relationship Id="rId60" Type="http://schemas.openxmlformats.org/officeDocument/2006/relationships/slideLayout" Target="../slideLayouts/slideLayout126.xml"/><Relationship Id="rId65" Type="http://schemas.openxmlformats.org/officeDocument/2006/relationships/slideLayout" Target="../slideLayouts/slideLayout131.xml"/><Relationship Id="rId73" Type="http://schemas.openxmlformats.org/officeDocument/2006/relationships/slideLayout" Target="../slideLayouts/slideLayout139.xml"/><Relationship Id="rId78" Type="http://schemas.openxmlformats.org/officeDocument/2006/relationships/slideLayout" Target="../slideLayouts/slideLayout144.xml"/><Relationship Id="rId81" Type="http://schemas.openxmlformats.org/officeDocument/2006/relationships/slideLayout" Target="../slideLayouts/slideLayout147.xml"/><Relationship Id="rId86" Type="http://schemas.openxmlformats.org/officeDocument/2006/relationships/slideLayout" Target="../slideLayouts/slideLayout152.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3.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317782-C021-BB9E-97C6-26173B619B10}"/>
              </a:ext>
            </a:extLst>
          </p:cNvPr>
          <p:cNvSpPr/>
          <p:nvPr userDrawn="1"/>
        </p:nvSpPr>
        <p:spPr>
          <a:xfrm>
            <a:off x="11213432" y="6486524"/>
            <a:ext cx="978568" cy="371475"/>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0060ACE-E228-45FD-83E3-FF4D1CCF705F}"/>
              </a:ext>
            </a:extLst>
          </p:cNvPr>
          <p:cNvSpPr>
            <a:spLocks noGrp="1"/>
          </p:cNvSpPr>
          <p:nvPr>
            <p:ph type="title"/>
          </p:nvPr>
        </p:nvSpPr>
        <p:spPr>
          <a:xfrm>
            <a:off x="371475" y="260351"/>
            <a:ext cx="11520487" cy="75882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88AF9FF-2A4E-41E6-956B-69BC625CC9A4}"/>
              </a:ext>
            </a:extLst>
          </p:cNvPr>
          <p:cNvSpPr>
            <a:spLocks noGrp="1"/>
          </p:cNvSpPr>
          <p:nvPr>
            <p:ph type="body" idx="1"/>
          </p:nvPr>
        </p:nvSpPr>
        <p:spPr>
          <a:xfrm>
            <a:off x="371474" y="1233488"/>
            <a:ext cx="11520487" cy="49434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4FD9470-E137-41DF-A5CA-C7B4B9856E94}"/>
              </a:ext>
            </a:extLst>
          </p:cNvPr>
          <p:cNvSpPr>
            <a:spLocks noGrp="1"/>
          </p:cNvSpPr>
          <p:nvPr>
            <p:ph type="sldNum" sz="quarter" idx="4"/>
          </p:nvPr>
        </p:nvSpPr>
        <p:spPr>
          <a:xfrm>
            <a:off x="11213432" y="6486524"/>
            <a:ext cx="978568" cy="371475"/>
          </a:xfrm>
          <a:prstGeom prst="rect">
            <a:avLst/>
          </a:prstGeom>
        </p:spPr>
        <p:txBody>
          <a:bodyPr vert="horz" lIns="91440" tIns="45720" rIns="91440" bIns="45720" rtlCol="0" anchor="ctr"/>
          <a:lstStyle>
            <a:lvl1pPr algn="ctr">
              <a:defRPr sz="1200">
                <a:solidFill>
                  <a:schemeClr val="tx1"/>
                </a:solidFill>
              </a:defRPr>
            </a:lvl1pPr>
          </a:lstStyle>
          <a:p>
            <a:fld id="{03DC2DEF-D2FE-4B45-ABA4-9F153FD1C98A}" type="slidenum">
              <a:rPr lang="en-US" smtClean="0"/>
              <a:pPr/>
              <a:t>‹#›</a:t>
            </a:fld>
            <a:endParaRPr lang="en-US" dirty="0"/>
          </a:p>
        </p:txBody>
      </p:sp>
      <p:sp>
        <p:nvSpPr>
          <p:cNvPr id="5" name="Rectangle 4">
            <a:extLst>
              <a:ext uri="{FF2B5EF4-FFF2-40B4-BE49-F238E27FC236}">
                <a16:creationId xmlns:a16="http://schemas.microsoft.com/office/drawing/2014/main" id="{2C9D7C52-2726-EF19-C8BB-9B67D4473E19}"/>
              </a:ext>
            </a:extLst>
          </p:cNvPr>
          <p:cNvSpPr/>
          <p:nvPr userDrawn="1"/>
        </p:nvSpPr>
        <p:spPr>
          <a:xfrm rot="5400000">
            <a:off x="-303548" y="451310"/>
            <a:ext cx="978568" cy="371475"/>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4583292"/>
      </p:ext>
    </p:extLst>
  </p:cSld>
  <p:clrMap bg1="lt1" tx1="dk1" bg2="lt2" tx2="dk2" accent1="accent1" accent2="accent2" accent3="accent3" accent4="accent4" accent5="accent5" accent6="accent6" hlink="hlink" folHlink="folHlink"/>
  <p:sldLayoutIdLst>
    <p:sldLayoutId id="2147483725" r:id="rId1"/>
    <p:sldLayoutId id="2147483720" r:id="rId2"/>
    <p:sldLayoutId id="2147483742" r:id="rId3"/>
    <p:sldLayoutId id="2147483741" r:id="rId4"/>
    <p:sldLayoutId id="2147483704" r:id="rId5"/>
    <p:sldLayoutId id="2147483649" r:id="rId6"/>
    <p:sldLayoutId id="2147483709" r:id="rId7"/>
    <p:sldLayoutId id="2147483710" r:id="rId8"/>
    <p:sldLayoutId id="2147483660" r:id="rId9"/>
    <p:sldLayoutId id="2147483705" r:id="rId10"/>
    <p:sldLayoutId id="2147483711" r:id="rId11"/>
    <p:sldLayoutId id="2147483712" r:id="rId12"/>
    <p:sldLayoutId id="2147483661" r:id="rId13"/>
    <p:sldLayoutId id="2147483714" r:id="rId14"/>
    <p:sldLayoutId id="2147483706" r:id="rId15"/>
    <p:sldLayoutId id="2147483708" r:id="rId16"/>
    <p:sldLayoutId id="2147483713" r:id="rId17"/>
    <p:sldLayoutId id="2147483662" r:id="rId18"/>
    <p:sldLayoutId id="2147483716" r:id="rId19"/>
    <p:sldLayoutId id="2147483651" r:id="rId20"/>
    <p:sldLayoutId id="2147483740" r:id="rId21"/>
    <p:sldLayoutId id="2147483672" r:id="rId22"/>
    <p:sldLayoutId id="2147483650" r:id="rId23"/>
    <p:sldLayoutId id="2147483717" r:id="rId24"/>
    <p:sldLayoutId id="2147483664" r:id="rId25"/>
    <p:sldLayoutId id="2147483718" r:id="rId26"/>
    <p:sldLayoutId id="2147483665" r:id="rId27"/>
    <p:sldLayoutId id="2147483666" r:id="rId28"/>
    <p:sldLayoutId id="2147483667" r:id="rId29"/>
    <p:sldLayoutId id="2147483668" r:id="rId30"/>
    <p:sldLayoutId id="2147483669" r:id="rId31"/>
    <p:sldLayoutId id="2147483652" r:id="rId32"/>
    <p:sldLayoutId id="2147483674" r:id="rId33"/>
    <p:sldLayoutId id="2147483675" r:id="rId34"/>
    <p:sldLayoutId id="2147483676" r:id="rId35"/>
    <p:sldLayoutId id="2147483677" r:id="rId36"/>
    <p:sldLayoutId id="2147483655" r:id="rId37"/>
    <p:sldLayoutId id="2147483678" r:id="rId38"/>
    <p:sldLayoutId id="2147483680" r:id="rId39"/>
    <p:sldLayoutId id="2147483681" r:id="rId40"/>
    <p:sldLayoutId id="2147483679" r:id="rId41"/>
    <p:sldLayoutId id="2147483653" r:id="rId42"/>
    <p:sldLayoutId id="2147483682" r:id="rId43"/>
    <p:sldLayoutId id="2147483684" r:id="rId44"/>
    <p:sldLayoutId id="2147483685" r:id="rId45"/>
    <p:sldLayoutId id="2147483683" r:id="rId46"/>
    <p:sldLayoutId id="2147483654" r:id="rId47"/>
    <p:sldLayoutId id="2147483686" r:id="rId48"/>
    <p:sldLayoutId id="2147483687" r:id="rId49"/>
    <p:sldLayoutId id="2147483689" r:id="rId50"/>
    <p:sldLayoutId id="2147483688" r:id="rId51"/>
    <p:sldLayoutId id="2147483690" r:id="rId52"/>
    <p:sldLayoutId id="2147483703" r:id="rId53"/>
    <p:sldLayoutId id="2147483691" r:id="rId54"/>
    <p:sldLayoutId id="2147483692" r:id="rId55"/>
    <p:sldLayoutId id="2147483693" r:id="rId56"/>
    <p:sldLayoutId id="2147483694" r:id="rId57"/>
    <p:sldLayoutId id="2147483695" r:id="rId58"/>
    <p:sldLayoutId id="2147483696" r:id="rId59"/>
    <p:sldLayoutId id="2147483721" r:id="rId60"/>
    <p:sldLayoutId id="2147483722" r:id="rId61"/>
    <p:sldLayoutId id="2147483723" r:id="rId62"/>
    <p:sldLayoutId id="2147483724" r:id="rId63"/>
    <p:sldLayoutId id="2147483743" r:id="rId64"/>
    <p:sldLayoutId id="2147483744" r:id="rId65"/>
    <p:sldLayoutId id="2147483745" r:id="rId66"/>
  </p:sldLayoutIdLst>
  <p:hf hdr="0" ftr="0" dt="0"/>
  <p:txStyles>
    <p:titleStyle>
      <a:lvl1pPr algn="l" defTabSz="914400" rtl="0" eaLnBrk="1" latinLnBrk="0" hangingPunct="1">
        <a:lnSpc>
          <a:spcPct val="90000"/>
        </a:lnSpc>
        <a:spcBef>
          <a:spcPct val="0"/>
        </a:spcBef>
        <a:buNone/>
        <a:defRPr sz="3600" b="0" kern="1200">
          <a:solidFill>
            <a:schemeClr val="tx1"/>
          </a:solidFill>
          <a:latin typeface="Franklin Gothic Demi" panose="020B07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guide id="2" pos="234" userDrawn="1">
          <p15:clr>
            <a:srgbClr val="F26B43"/>
          </p15:clr>
        </p15:guide>
        <p15:guide id="3" orient="horz" pos="4133" userDrawn="1">
          <p15:clr>
            <a:srgbClr val="F26B43"/>
          </p15:clr>
        </p15:guide>
        <p15:guide id="4" pos="7491" userDrawn="1">
          <p15:clr>
            <a:srgbClr val="F26B43"/>
          </p15:clr>
        </p15:guide>
        <p15:guide id="5" orient="horz" pos="640" userDrawn="1">
          <p15:clr>
            <a:srgbClr val="F26B43"/>
          </p15:clr>
        </p15:guide>
        <p15:guide id="6" orient="horz" pos="777" userDrawn="1">
          <p15:clr>
            <a:srgbClr val="F26B43"/>
          </p15:clr>
        </p15:guide>
        <p15:guide id="7" orient="horz" pos="4020" userDrawn="1">
          <p15:clr>
            <a:srgbClr val="F26B43"/>
          </p15:clr>
        </p15:guide>
        <p15:guide id="8" orient="horz" pos="390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317782-C021-BB9E-97C6-26173B619B10}"/>
              </a:ext>
            </a:extLst>
          </p:cNvPr>
          <p:cNvSpPr/>
          <p:nvPr userDrawn="1"/>
        </p:nvSpPr>
        <p:spPr>
          <a:xfrm>
            <a:off x="11213432" y="6486524"/>
            <a:ext cx="978568" cy="371475"/>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0060ACE-E228-45FD-83E3-FF4D1CCF705F}"/>
              </a:ext>
            </a:extLst>
          </p:cNvPr>
          <p:cNvSpPr>
            <a:spLocks noGrp="1"/>
          </p:cNvSpPr>
          <p:nvPr>
            <p:ph type="title"/>
          </p:nvPr>
        </p:nvSpPr>
        <p:spPr>
          <a:xfrm>
            <a:off x="371475" y="260351"/>
            <a:ext cx="11520487" cy="75882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88AF9FF-2A4E-41E6-956B-69BC625CC9A4}"/>
              </a:ext>
            </a:extLst>
          </p:cNvPr>
          <p:cNvSpPr>
            <a:spLocks noGrp="1"/>
          </p:cNvSpPr>
          <p:nvPr>
            <p:ph type="body" idx="1"/>
          </p:nvPr>
        </p:nvSpPr>
        <p:spPr>
          <a:xfrm>
            <a:off x="371474" y="1233488"/>
            <a:ext cx="11520487" cy="49434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4FD9470-E137-41DF-A5CA-C7B4B9856E94}"/>
              </a:ext>
            </a:extLst>
          </p:cNvPr>
          <p:cNvSpPr>
            <a:spLocks noGrp="1"/>
          </p:cNvSpPr>
          <p:nvPr>
            <p:ph type="sldNum" sz="quarter" idx="4"/>
          </p:nvPr>
        </p:nvSpPr>
        <p:spPr>
          <a:xfrm>
            <a:off x="11213432" y="6486524"/>
            <a:ext cx="978568" cy="371475"/>
          </a:xfrm>
          <a:prstGeom prst="rect">
            <a:avLst/>
          </a:prstGeom>
        </p:spPr>
        <p:txBody>
          <a:bodyPr vert="horz" lIns="91440" tIns="45720" rIns="91440" bIns="45720" rtlCol="0" anchor="ctr"/>
          <a:lstStyle>
            <a:lvl1pPr algn="ctr">
              <a:defRPr sz="1200">
                <a:solidFill>
                  <a:schemeClr val="tx1"/>
                </a:solidFill>
              </a:defRPr>
            </a:lvl1pPr>
          </a:lstStyle>
          <a:p>
            <a:fld id="{03DC2DEF-D2FE-4B45-ABA4-9F153FD1C98A}" type="slidenum">
              <a:rPr lang="en-US" smtClean="0"/>
              <a:pPr/>
              <a:t>‹#›</a:t>
            </a:fld>
            <a:endParaRPr lang="en-US" dirty="0"/>
          </a:p>
        </p:txBody>
      </p:sp>
      <p:sp>
        <p:nvSpPr>
          <p:cNvPr id="5" name="Rectangle 4">
            <a:extLst>
              <a:ext uri="{FF2B5EF4-FFF2-40B4-BE49-F238E27FC236}">
                <a16:creationId xmlns:a16="http://schemas.microsoft.com/office/drawing/2014/main" id="{2C9D7C52-2726-EF19-C8BB-9B67D4473E19}"/>
              </a:ext>
            </a:extLst>
          </p:cNvPr>
          <p:cNvSpPr/>
          <p:nvPr userDrawn="1"/>
        </p:nvSpPr>
        <p:spPr>
          <a:xfrm rot="5400000">
            <a:off x="-303548" y="451310"/>
            <a:ext cx="978568" cy="371475"/>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3451192"/>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78" r:id="rId20"/>
    <p:sldLayoutId id="2147483779" r:id="rId21"/>
    <p:sldLayoutId id="2147483780" r:id="rId22"/>
    <p:sldLayoutId id="2147483781" r:id="rId23"/>
    <p:sldLayoutId id="2147483782" r:id="rId24"/>
    <p:sldLayoutId id="2147483783" r:id="rId25"/>
    <p:sldLayoutId id="2147483784" r:id="rId26"/>
    <p:sldLayoutId id="2147483785" r:id="rId27"/>
    <p:sldLayoutId id="2147483786" r:id="rId28"/>
    <p:sldLayoutId id="2147483787" r:id="rId29"/>
    <p:sldLayoutId id="2147483788" r:id="rId30"/>
    <p:sldLayoutId id="2147483789" r:id="rId31"/>
    <p:sldLayoutId id="2147483790" r:id="rId32"/>
    <p:sldLayoutId id="2147483791" r:id="rId33"/>
    <p:sldLayoutId id="2147483792" r:id="rId34"/>
    <p:sldLayoutId id="2147483793" r:id="rId35"/>
    <p:sldLayoutId id="2147483794" r:id="rId36"/>
    <p:sldLayoutId id="2147483795" r:id="rId37"/>
    <p:sldLayoutId id="2147483796" r:id="rId38"/>
    <p:sldLayoutId id="2147483797" r:id="rId39"/>
    <p:sldLayoutId id="2147483798" r:id="rId40"/>
    <p:sldLayoutId id="2147483799" r:id="rId41"/>
    <p:sldLayoutId id="2147483800" r:id="rId42"/>
    <p:sldLayoutId id="2147483801" r:id="rId43"/>
    <p:sldLayoutId id="2147483802" r:id="rId44"/>
    <p:sldLayoutId id="2147483803" r:id="rId45"/>
    <p:sldLayoutId id="2147483804" r:id="rId46"/>
    <p:sldLayoutId id="2147483805" r:id="rId47"/>
    <p:sldLayoutId id="2147483806" r:id="rId48"/>
    <p:sldLayoutId id="2147483807" r:id="rId49"/>
    <p:sldLayoutId id="2147483808" r:id="rId50"/>
    <p:sldLayoutId id="2147483809" r:id="rId51"/>
    <p:sldLayoutId id="2147483810" r:id="rId52"/>
    <p:sldLayoutId id="2147483811" r:id="rId53"/>
    <p:sldLayoutId id="2147483812" r:id="rId54"/>
    <p:sldLayoutId id="2147483813" r:id="rId55"/>
    <p:sldLayoutId id="2147483814" r:id="rId56"/>
    <p:sldLayoutId id="2147483815" r:id="rId57"/>
    <p:sldLayoutId id="2147483816" r:id="rId58"/>
    <p:sldLayoutId id="2147483817" r:id="rId59"/>
    <p:sldLayoutId id="2147483818" r:id="rId60"/>
    <p:sldLayoutId id="2147483819" r:id="rId61"/>
    <p:sldLayoutId id="2147483820" r:id="rId62"/>
    <p:sldLayoutId id="2147483821" r:id="rId63"/>
    <p:sldLayoutId id="2147483822" r:id="rId64"/>
    <p:sldLayoutId id="2147483823" r:id="rId65"/>
    <p:sldLayoutId id="2147483824" r:id="rId66"/>
    <p:sldLayoutId id="2147483825" r:id="rId67"/>
    <p:sldLayoutId id="2147483826" r:id="rId68"/>
    <p:sldLayoutId id="2147483827" r:id="rId69"/>
    <p:sldLayoutId id="2147483828" r:id="rId70"/>
    <p:sldLayoutId id="2147483829" r:id="rId71"/>
    <p:sldLayoutId id="2147483830" r:id="rId72"/>
    <p:sldLayoutId id="2147483831" r:id="rId73"/>
    <p:sldLayoutId id="2147483832" r:id="rId74"/>
    <p:sldLayoutId id="2147483833" r:id="rId75"/>
    <p:sldLayoutId id="2147483834" r:id="rId76"/>
    <p:sldLayoutId id="2147483835" r:id="rId77"/>
    <p:sldLayoutId id="2147483836" r:id="rId78"/>
    <p:sldLayoutId id="2147483837" r:id="rId79"/>
    <p:sldLayoutId id="2147483838" r:id="rId80"/>
    <p:sldLayoutId id="2147483839" r:id="rId81"/>
    <p:sldLayoutId id="2147483840" r:id="rId82"/>
    <p:sldLayoutId id="2147483841" r:id="rId83"/>
    <p:sldLayoutId id="2147483842" r:id="rId84"/>
    <p:sldLayoutId id="2147483843" r:id="rId85"/>
    <p:sldLayoutId id="2147483844" r:id="rId86"/>
    <p:sldLayoutId id="2147483845" r:id="rId87"/>
    <p:sldLayoutId id="2147483846" r:id="rId88"/>
    <p:sldLayoutId id="2147483847" r:id="rId89"/>
    <p:sldLayoutId id="2147483848" r:id="rId90"/>
  </p:sldLayoutIdLst>
  <p:hf hdr="0" ftr="0" dt="0"/>
  <p:txStyles>
    <p:titleStyle>
      <a:lvl1pPr algn="l" defTabSz="914400" rtl="0" eaLnBrk="1" latinLnBrk="0" hangingPunct="1">
        <a:lnSpc>
          <a:spcPct val="90000"/>
        </a:lnSpc>
        <a:spcBef>
          <a:spcPct val="0"/>
        </a:spcBef>
        <a:buNone/>
        <a:defRPr sz="3600" b="0" kern="1200">
          <a:solidFill>
            <a:schemeClr val="tx1"/>
          </a:solidFill>
          <a:latin typeface="Franklin Gothic Demi" panose="020B07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234">
          <p15:clr>
            <a:srgbClr val="F26B43"/>
          </p15:clr>
        </p15:guide>
        <p15:guide id="3" orient="horz" pos="4133">
          <p15:clr>
            <a:srgbClr val="F26B43"/>
          </p15:clr>
        </p15:guide>
        <p15:guide id="4" pos="7491">
          <p15:clr>
            <a:srgbClr val="F26B43"/>
          </p15:clr>
        </p15:guide>
        <p15:guide id="5" orient="horz" pos="640">
          <p15:clr>
            <a:srgbClr val="F26B43"/>
          </p15:clr>
        </p15:guide>
        <p15:guide id="6" orient="horz" pos="777">
          <p15:clr>
            <a:srgbClr val="F26B43"/>
          </p15:clr>
        </p15:guide>
        <p15:guide id="7" orient="horz" pos="4020">
          <p15:clr>
            <a:srgbClr val="F26B43"/>
          </p15:clr>
        </p15:guide>
        <p15:guide id="8" orient="horz" pos="390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C8A716-1E10-0E9E-6AE6-EA0E3EF6E4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70CE53-AFEC-1E39-9678-B182F5A404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FD5E95-10CB-A7D8-AB4A-EAEBA396A4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10591F3-999E-464C-B971-4F287E9F089B}" type="datetimeFigureOut">
              <a:rPr lang="en-US" smtClean="0"/>
              <a:t>10/24/2024</a:t>
            </a:fld>
            <a:endParaRPr lang="en-US"/>
          </a:p>
        </p:txBody>
      </p:sp>
      <p:sp>
        <p:nvSpPr>
          <p:cNvPr id="5" name="Footer Placeholder 4">
            <a:extLst>
              <a:ext uri="{FF2B5EF4-FFF2-40B4-BE49-F238E27FC236}">
                <a16:creationId xmlns:a16="http://schemas.microsoft.com/office/drawing/2014/main" id="{9BED715D-B400-91A5-3117-C96B3ECD07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2DB5C3D-81F8-76E6-C40F-B895455E7E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CE78303-FA4B-4AE2-A22C-FC07F3C73A33}" type="slidenum">
              <a:rPr lang="en-US" smtClean="0"/>
              <a:t>‹#›</a:t>
            </a:fld>
            <a:endParaRPr lang="en-US"/>
          </a:p>
        </p:txBody>
      </p:sp>
    </p:spTree>
    <p:extLst>
      <p:ext uri="{BB962C8B-B14F-4D97-AF65-F5344CB8AC3E}">
        <p14:creationId xmlns:p14="http://schemas.microsoft.com/office/powerpoint/2010/main" val="2102871627"/>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3.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33.jp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34.jpg"/><Relationship Id="rId2" Type="http://schemas.openxmlformats.org/officeDocument/2006/relationships/notesSlide" Target="../notesSlides/notesSlide3.xml"/><Relationship Id="rId1" Type="http://schemas.openxmlformats.org/officeDocument/2006/relationships/slideLayout" Target="../slideLayouts/slideLayout46.xml"/><Relationship Id="rId4" Type="http://schemas.openxmlformats.org/officeDocument/2006/relationships/image" Target="../media/image135.png"/></Relationships>
</file>

<file path=ppt/slides/_rels/slide4.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notesSlide" Target="../notesSlides/notesSlide4.xml"/><Relationship Id="rId1" Type="http://schemas.openxmlformats.org/officeDocument/2006/relationships/slideLayout" Target="../slideLayouts/slideLayout10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6.xml"/><Relationship Id="rId1" Type="http://schemas.openxmlformats.org/officeDocument/2006/relationships/slideLayout" Target="../slideLayouts/slideLayout115.xml"/></Relationships>
</file>

<file path=ppt/slides/_rels/slide7.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7.xml"/><Relationship Id="rId1" Type="http://schemas.openxmlformats.org/officeDocument/2006/relationships/slideLayout" Target="../slideLayouts/slideLayout1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671E1-9D8E-3EFD-E225-22A1994C890C}"/>
              </a:ext>
            </a:extLst>
          </p:cNvPr>
          <p:cNvSpPr>
            <a:spLocks noGrp="1"/>
          </p:cNvSpPr>
          <p:nvPr>
            <p:ph type="ctrTitle"/>
          </p:nvPr>
        </p:nvSpPr>
        <p:spPr>
          <a:xfrm>
            <a:off x="371474" y="301081"/>
            <a:ext cx="11484770" cy="803275"/>
          </a:xfrm>
        </p:spPr>
        <p:txBody>
          <a:bodyPr>
            <a:normAutofit/>
          </a:bodyPr>
          <a:lstStyle/>
          <a:p>
            <a:r>
              <a:rPr lang="en-US" sz="3400" dirty="0"/>
              <a:t>We Feed Washington ends June 30, 2025</a:t>
            </a:r>
          </a:p>
        </p:txBody>
      </p:sp>
      <p:sp>
        <p:nvSpPr>
          <p:cNvPr id="4" name="Slide Number Placeholder 3">
            <a:extLst>
              <a:ext uri="{FF2B5EF4-FFF2-40B4-BE49-F238E27FC236}">
                <a16:creationId xmlns:a16="http://schemas.microsoft.com/office/drawing/2014/main" id="{E4D518A7-C98B-F918-8929-988F84E3A50E}"/>
              </a:ext>
            </a:extLst>
          </p:cNvPr>
          <p:cNvSpPr>
            <a:spLocks noGrp="1"/>
          </p:cNvSpPr>
          <p:nvPr>
            <p:ph type="sldNum" sz="quarter" idx="4294967295"/>
          </p:nvPr>
        </p:nvSpPr>
        <p:spPr>
          <a:xfrm>
            <a:off x="11214100" y="6486525"/>
            <a:ext cx="977900" cy="371475"/>
          </a:xfrm>
        </p:spPr>
        <p:txBody>
          <a:bodyPr/>
          <a:lstStyle/>
          <a:p>
            <a:fld id="{03DC2DEF-D2FE-4B45-ABA4-9F153FD1C98A}" type="slidenum">
              <a:rPr lang="en-US" smtClean="0"/>
              <a:t>1</a:t>
            </a:fld>
            <a:endParaRPr lang="en-US" dirty="0"/>
          </a:p>
        </p:txBody>
      </p:sp>
      <p:pic>
        <p:nvPicPr>
          <p:cNvPr id="7" name="Picture Placeholder 6" descr="A basket of green onions and other vegetables&#10;&#10;Description automatically generated">
            <a:extLst>
              <a:ext uri="{FF2B5EF4-FFF2-40B4-BE49-F238E27FC236}">
                <a16:creationId xmlns:a16="http://schemas.microsoft.com/office/drawing/2014/main" id="{CCFADDEC-42B4-DF5C-5F3F-639ECD00E316}"/>
              </a:ext>
            </a:extLst>
          </p:cNvPr>
          <p:cNvPicPr>
            <a:picLocks noGrp="1" noChangeAspect="1"/>
          </p:cNvPicPr>
          <p:nvPr>
            <p:ph type="pic" sz="quarter" idx="4294967295"/>
          </p:nvPr>
        </p:nvPicPr>
        <p:blipFill>
          <a:blip r:embed="rId3"/>
          <a:srcRect l="10446" r="10446"/>
          <a:stretch>
            <a:fillRect/>
          </a:stretch>
        </p:blipFill>
        <p:spPr>
          <a:xfrm>
            <a:off x="8353425" y="1460500"/>
            <a:ext cx="3838575" cy="4740275"/>
          </a:xfrm>
        </p:spPr>
      </p:pic>
      <p:sp>
        <p:nvSpPr>
          <p:cNvPr id="11" name="TextBox 10">
            <a:extLst>
              <a:ext uri="{FF2B5EF4-FFF2-40B4-BE49-F238E27FC236}">
                <a16:creationId xmlns:a16="http://schemas.microsoft.com/office/drawing/2014/main" id="{5C2749BF-1D42-8282-CE78-BC6364F5277C}"/>
              </a:ext>
            </a:extLst>
          </p:cNvPr>
          <p:cNvSpPr txBox="1"/>
          <p:nvPr/>
        </p:nvSpPr>
        <p:spPr>
          <a:xfrm>
            <a:off x="140120" y="1347233"/>
            <a:ext cx="8213305" cy="4801314"/>
          </a:xfrm>
          <a:prstGeom prst="rect">
            <a:avLst/>
          </a:prstGeom>
          <a:noFill/>
        </p:spPr>
        <p:txBody>
          <a:bodyPr wrap="square">
            <a:spAutoFit/>
          </a:bodyPr>
          <a:lstStyle/>
          <a:p>
            <a:pPr marL="0" marR="0">
              <a:spcBef>
                <a:spcPts val="0"/>
              </a:spcBef>
              <a:spcAft>
                <a:spcPts val="0"/>
              </a:spcAft>
            </a:pPr>
            <a:r>
              <a:rPr lang="en-US" sz="1800" dirty="0">
                <a:solidFill>
                  <a:schemeClr val="bg1"/>
                </a:solidFill>
                <a:effectLst/>
                <a:latin typeface="Aptos" panose="020B0004020202020204" pitchFamily="34" charset="0"/>
                <a:ea typeface="Aptos" panose="020B0004020202020204" pitchFamily="34" charset="0"/>
                <a:cs typeface="Aptos" panose="020B0004020202020204" pitchFamily="34" charset="0"/>
              </a:rPr>
              <a:t>In 2021, WSDA was directed by the Washington State legislature to develop a state alternative to the federal COVID-19 relief program, the USDA Farmers to Families Food Box program.  State and federal emergency declarations ended in 2022 and 2023, respectively, and as a result, WSDA’s remaining COVID-19 relief </a:t>
            </a:r>
          </a:p>
          <a:p>
            <a:pPr marL="0" marR="0">
              <a:spcBef>
                <a:spcPts val="0"/>
              </a:spcBef>
              <a:spcAft>
                <a:spcPts val="0"/>
              </a:spcAft>
            </a:pPr>
            <a:r>
              <a:rPr lang="en-US" sz="1800" dirty="0">
                <a:solidFill>
                  <a:schemeClr val="bg1"/>
                </a:solidFill>
                <a:effectLst/>
                <a:latin typeface="Aptos" panose="020B0004020202020204" pitchFamily="34" charset="0"/>
                <a:ea typeface="Aptos" panose="020B0004020202020204" pitchFamily="34" charset="0"/>
                <a:cs typeface="Aptos" panose="020B0004020202020204" pitchFamily="34" charset="0"/>
              </a:rPr>
              <a:t>programs including the We Feed Washington grant program will end on June 30, 2025.  </a:t>
            </a:r>
            <a:endParaRPr lang="en-US" sz="16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solidFill>
                  <a:schemeClr val="bg1"/>
                </a:solidFill>
                <a:effectLst/>
                <a:latin typeface="Aptos" panose="020B0004020202020204" pitchFamily="34" charset="0"/>
                <a:ea typeface="Aptos" panose="020B0004020202020204" pitchFamily="34" charset="0"/>
                <a:cs typeface="Aptos" panose="020B0004020202020204" pitchFamily="34" charset="0"/>
              </a:rPr>
              <a:t> </a:t>
            </a:r>
            <a:endParaRPr lang="en-US" sz="16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solidFill>
                  <a:schemeClr val="bg1"/>
                </a:solidFill>
                <a:effectLst/>
                <a:latin typeface="Aptos" panose="020B0004020202020204" pitchFamily="34" charset="0"/>
                <a:ea typeface="Aptos" panose="020B0004020202020204" pitchFamily="34" charset="0"/>
                <a:cs typeface="Aptos" panose="020B0004020202020204" pitchFamily="34" charset="0"/>
              </a:rPr>
              <a:t>Recognizing a need for sustained enhanced Food Assistance investments, WSDA leadership seeks to transition all ongoing support for hunger relief organizations and the emergency food system back to our statutory Food Assistance programs beginning in July 2025.  </a:t>
            </a:r>
          </a:p>
          <a:p>
            <a:pPr marL="0" marR="0">
              <a:spcBef>
                <a:spcPts val="0"/>
              </a:spcBef>
              <a:spcAft>
                <a:spcPts val="0"/>
              </a:spcAft>
            </a:pPr>
            <a:endParaRPr lang="en-US" dirty="0">
              <a:solidFill>
                <a:schemeClr val="bg1"/>
              </a:solidFill>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solidFill>
                  <a:schemeClr val="bg1"/>
                </a:solidFill>
                <a:effectLst/>
                <a:latin typeface="Aptos" panose="020B0004020202020204" pitchFamily="34" charset="0"/>
                <a:ea typeface="Aptos" panose="020B0004020202020204" pitchFamily="34" charset="0"/>
                <a:cs typeface="Aptos" panose="020B0004020202020204" pitchFamily="34" charset="0"/>
              </a:rPr>
              <a:t>For the 2025-2027 biennium, WSDA has submitted a historic budget request to the Governor for Food Assistance programs, and with additional funding, will be able to make a larger investment in Food Assistance Resiliency Grants which may be a future funding avenue for current We Feed WA grantees and supported projects.  </a:t>
            </a:r>
            <a:endParaRPr lang="en-US" sz="16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930262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671E1-9D8E-3EFD-E225-22A1994C890C}"/>
              </a:ext>
            </a:extLst>
          </p:cNvPr>
          <p:cNvSpPr>
            <a:spLocks noGrp="1"/>
          </p:cNvSpPr>
          <p:nvPr>
            <p:ph type="title"/>
          </p:nvPr>
        </p:nvSpPr>
        <p:spPr/>
        <p:txBody>
          <a:bodyPr>
            <a:normAutofit/>
          </a:bodyPr>
          <a:lstStyle/>
          <a:p>
            <a:r>
              <a:rPr lang="en-US" sz="3400" dirty="0"/>
              <a:t>2025 WSDA Food &amp; Equity Budget Requests</a:t>
            </a:r>
          </a:p>
        </p:txBody>
      </p:sp>
      <p:sp>
        <p:nvSpPr>
          <p:cNvPr id="3" name="Content Placeholder 2">
            <a:extLst>
              <a:ext uri="{FF2B5EF4-FFF2-40B4-BE49-F238E27FC236}">
                <a16:creationId xmlns:a16="http://schemas.microsoft.com/office/drawing/2014/main" id="{EC370C39-D333-DE15-A890-036BB16C1B61}"/>
              </a:ext>
            </a:extLst>
          </p:cNvPr>
          <p:cNvSpPr>
            <a:spLocks noGrp="1"/>
          </p:cNvSpPr>
          <p:nvPr>
            <p:ph idx="1"/>
          </p:nvPr>
        </p:nvSpPr>
        <p:spPr>
          <a:xfrm>
            <a:off x="371475" y="1582152"/>
            <a:ext cx="5899150" cy="4518212"/>
          </a:xfrm>
        </p:spPr>
        <p:txBody>
          <a:bodyPr>
            <a:normAutofit fontScale="85000" lnSpcReduction="20000"/>
          </a:bodyPr>
          <a:lstStyle/>
          <a:p>
            <a:r>
              <a:rPr lang="en-US" dirty="0"/>
              <a:t>Sustained Enhanced Food Assistance $93.25M</a:t>
            </a:r>
          </a:p>
          <a:p>
            <a:r>
              <a:rPr lang="en-US" dirty="0"/>
              <a:t>Agricultural Climate Resilience Research $6.1M</a:t>
            </a:r>
          </a:p>
          <a:p>
            <a:r>
              <a:rPr lang="en-US" dirty="0"/>
              <a:t>Small Meat &amp; Poultry Assistance &amp; Grant $4.5M</a:t>
            </a:r>
          </a:p>
          <a:p>
            <a:r>
              <a:rPr lang="en-US" dirty="0"/>
              <a:t>Growing Diverse Leaders $2.4M</a:t>
            </a:r>
          </a:p>
          <a:p>
            <a:r>
              <a:rPr lang="en-US" dirty="0"/>
              <a:t>Local Food System Infrastructure Grant $2M </a:t>
            </a:r>
          </a:p>
          <a:p>
            <a:r>
              <a:rPr lang="en-US" dirty="0"/>
              <a:t>Climate Livestock Composting $1.7M</a:t>
            </a:r>
          </a:p>
          <a:p>
            <a:r>
              <a:rPr lang="en-US" dirty="0"/>
              <a:t>WA Promotion &amp; Labeling Program $1.3M</a:t>
            </a:r>
          </a:p>
          <a:p>
            <a:r>
              <a:rPr lang="en-US" dirty="0"/>
              <a:t>Organic Inspection Credit $1.3M</a:t>
            </a:r>
          </a:p>
          <a:p>
            <a:r>
              <a:rPr lang="en-US" dirty="0"/>
              <a:t>Equity &amp; Environmental Justice, Ag Mental Health and Services for Underrepresented Farmers &amp; Ranchers staff $2.4M (combined) </a:t>
            </a:r>
          </a:p>
        </p:txBody>
      </p:sp>
      <p:sp>
        <p:nvSpPr>
          <p:cNvPr id="4" name="Slide Number Placeholder 3">
            <a:extLst>
              <a:ext uri="{FF2B5EF4-FFF2-40B4-BE49-F238E27FC236}">
                <a16:creationId xmlns:a16="http://schemas.microsoft.com/office/drawing/2014/main" id="{E4D518A7-C98B-F918-8929-988F84E3A50E}"/>
              </a:ext>
            </a:extLst>
          </p:cNvPr>
          <p:cNvSpPr>
            <a:spLocks noGrp="1"/>
          </p:cNvSpPr>
          <p:nvPr>
            <p:ph type="sldNum" sz="quarter" idx="12"/>
          </p:nvPr>
        </p:nvSpPr>
        <p:spPr/>
        <p:txBody>
          <a:bodyPr/>
          <a:lstStyle/>
          <a:p>
            <a:fld id="{03DC2DEF-D2FE-4B45-ABA4-9F153FD1C98A}" type="slidenum">
              <a:rPr lang="en-US" smtClean="0"/>
              <a:t>2</a:t>
            </a:fld>
            <a:endParaRPr lang="en-US" dirty="0"/>
          </a:p>
        </p:txBody>
      </p:sp>
      <p:pic>
        <p:nvPicPr>
          <p:cNvPr id="7" name="Picture Placeholder 6" descr="A basket of green onions and other vegetables&#10;&#10;Description automatically generated">
            <a:extLst>
              <a:ext uri="{FF2B5EF4-FFF2-40B4-BE49-F238E27FC236}">
                <a16:creationId xmlns:a16="http://schemas.microsoft.com/office/drawing/2014/main" id="{CCFADDEC-42B4-DF5C-5F3F-639ECD00E316}"/>
              </a:ext>
            </a:extLst>
          </p:cNvPr>
          <p:cNvPicPr>
            <a:picLocks noGrp="1" noChangeAspect="1"/>
          </p:cNvPicPr>
          <p:nvPr>
            <p:ph type="pic" sz="quarter" idx="13"/>
          </p:nvPr>
        </p:nvPicPr>
        <p:blipFill>
          <a:blip r:embed="rId3"/>
          <a:srcRect l="10446" r="10446"/>
          <a:stretch>
            <a:fillRect/>
          </a:stretch>
        </p:blipFill>
        <p:spPr/>
      </p:pic>
    </p:spTree>
    <p:extLst>
      <p:ext uri="{BB962C8B-B14F-4D97-AF65-F5344CB8AC3E}">
        <p14:creationId xmlns:p14="http://schemas.microsoft.com/office/powerpoint/2010/main" val="752354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043EE-0F02-7530-64A0-5EBF8DAD7EFA}"/>
              </a:ext>
            </a:extLst>
          </p:cNvPr>
          <p:cNvSpPr>
            <a:spLocks noGrp="1"/>
          </p:cNvSpPr>
          <p:nvPr>
            <p:ph type="title"/>
          </p:nvPr>
        </p:nvSpPr>
        <p:spPr>
          <a:xfrm>
            <a:off x="371475" y="260351"/>
            <a:ext cx="11520487" cy="755649"/>
          </a:xfrm>
        </p:spPr>
        <p:txBody>
          <a:bodyPr anchor="ctr">
            <a:normAutofit/>
          </a:bodyPr>
          <a:lstStyle/>
          <a:p>
            <a:r>
              <a:rPr lang="en-US" dirty="0"/>
              <a:t>WSDA’s 2025 Food Assistance Budget Request	</a:t>
            </a:r>
          </a:p>
        </p:txBody>
      </p:sp>
      <p:sp>
        <p:nvSpPr>
          <p:cNvPr id="3" name="Slide Number Placeholder 2">
            <a:extLst>
              <a:ext uri="{FF2B5EF4-FFF2-40B4-BE49-F238E27FC236}">
                <a16:creationId xmlns:a16="http://schemas.microsoft.com/office/drawing/2014/main" id="{62AB8FF3-BF66-7377-66C8-ADADBF21AA32}"/>
              </a:ext>
            </a:extLst>
          </p:cNvPr>
          <p:cNvSpPr>
            <a:spLocks noGrp="1"/>
          </p:cNvSpPr>
          <p:nvPr>
            <p:ph type="sldNum" sz="quarter" idx="12"/>
          </p:nvPr>
        </p:nvSpPr>
        <p:spPr>
          <a:xfrm>
            <a:off x="11213432" y="6486524"/>
            <a:ext cx="978568" cy="371475"/>
          </a:xfrm>
        </p:spPr>
        <p:txBody>
          <a:bodyPr anchor="ctr">
            <a:normAutofit/>
          </a:bodyPr>
          <a:lstStyle/>
          <a:p>
            <a:pPr>
              <a:spcAft>
                <a:spcPts val="600"/>
              </a:spcAft>
            </a:pPr>
            <a:fld id="{03DC2DEF-D2FE-4B45-ABA4-9F153FD1C98A}" type="slidenum">
              <a:rPr lang="en-US" smtClean="0"/>
              <a:pPr>
                <a:spcAft>
                  <a:spcPts val="600"/>
                </a:spcAft>
              </a:pPr>
              <a:t>3</a:t>
            </a:fld>
            <a:endParaRPr lang="en-US"/>
          </a:p>
        </p:txBody>
      </p:sp>
      <p:pic>
        <p:nvPicPr>
          <p:cNvPr id="8" name="Picture Placeholder 7" descr="A group of peaches and peaches in a wooden crate&#10;&#10;Description automatically generated">
            <a:extLst>
              <a:ext uri="{FF2B5EF4-FFF2-40B4-BE49-F238E27FC236}">
                <a16:creationId xmlns:a16="http://schemas.microsoft.com/office/drawing/2014/main" id="{4E8A5343-9167-3013-31AD-865D0612703B}"/>
              </a:ext>
            </a:extLst>
          </p:cNvPr>
          <p:cNvPicPr>
            <a:picLocks noGrp="1" noChangeAspect="1"/>
          </p:cNvPicPr>
          <p:nvPr>
            <p:ph type="pic" sz="quarter" idx="13"/>
          </p:nvPr>
        </p:nvPicPr>
        <p:blipFill>
          <a:blip r:embed="rId3"/>
          <a:srcRect t="7222" r="-1" b="28183"/>
          <a:stretch/>
        </p:blipFill>
        <p:spPr>
          <a:xfrm>
            <a:off x="371475" y="1233488"/>
            <a:ext cx="11520487" cy="4967287"/>
          </a:xfrm>
          <a:noFill/>
        </p:spPr>
      </p:pic>
      <p:pic>
        <p:nvPicPr>
          <p:cNvPr id="21" name="Content Placeholder 20">
            <a:extLst>
              <a:ext uri="{FF2B5EF4-FFF2-40B4-BE49-F238E27FC236}">
                <a16:creationId xmlns:a16="http://schemas.microsoft.com/office/drawing/2014/main" id="{B78E7B71-F9C4-1945-5732-CC9023EAE1CE}"/>
              </a:ext>
            </a:extLst>
          </p:cNvPr>
          <p:cNvPicPr>
            <a:picLocks noGrp="1" noChangeAspect="1"/>
          </p:cNvPicPr>
          <p:nvPr>
            <p:ph sz="half" idx="2"/>
          </p:nvPr>
        </p:nvPicPr>
        <p:blipFill>
          <a:blip r:embed="rId4"/>
          <a:stretch>
            <a:fillRect/>
          </a:stretch>
        </p:blipFill>
        <p:spPr>
          <a:xfrm>
            <a:off x="4737236" y="1701797"/>
            <a:ext cx="6819457" cy="4098930"/>
          </a:xfrm>
          <a:prstGeom prst="rect">
            <a:avLst/>
          </a:prstGeom>
        </p:spPr>
      </p:pic>
    </p:spTree>
    <p:extLst>
      <p:ext uri="{BB962C8B-B14F-4D97-AF65-F5344CB8AC3E}">
        <p14:creationId xmlns:p14="http://schemas.microsoft.com/office/powerpoint/2010/main" val="2729607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4F33D-A7BC-D2F8-73CC-7343C5EBD03B}"/>
              </a:ext>
            </a:extLst>
          </p:cNvPr>
          <p:cNvSpPr>
            <a:spLocks noGrp="1"/>
          </p:cNvSpPr>
          <p:nvPr>
            <p:ph type="title"/>
          </p:nvPr>
        </p:nvSpPr>
        <p:spPr>
          <a:xfrm>
            <a:off x="371475" y="260351"/>
            <a:ext cx="5724525" cy="973137"/>
          </a:xfrm>
        </p:spPr>
        <p:txBody>
          <a:bodyPr>
            <a:normAutofit/>
          </a:bodyPr>
          <a:lstStyle/>
          <a:p>
            <a:r>
              <a:rPr lang="en-US" sz="4000" b="0" dirty="0"/>
              <a:t>Future</a:t>
            </a:r>
          </a:p>
        </p:txBody>
      </p:sp>
      <p:sp>
        <p:nvSpPr>
          <p:cNvPr id="3" name="Content Placeholder 2">
            <a:extLst>
              <a:ext uri="{FF2B5EF4-FFF2-40B4-BE49-F238E27FC236}">
                <a16:creationId xmlns:a16="http://schemas.microsoft.com/office/drawing/2014/main" id="{3475A53B-AA07-B514-5AC8-B1C96C8B4B8B}"/>
              </a:ext>
            </a:extLst>
          </p:cNvPr>
          <p:cNvSpPr>
            <a:spLocks noGrp="1"/>
          </p:cNvSpPr>
          <p:nvPr>
            <p:ph idx="1"/>
          </p:nvPr>
        </p:nvSpPr>
        <p:spPr>
          <a:xfrm>
            <a:off x="546098" y="1445741"/>
            <a:ext cx="5469111" cy="4690421"/>
          </a:xfrm>
        </p:spPr>
        <p:txBody>
          <a:bodyPr anchor="ctr">
            <a:normAutofit fontScale="85000" lnSpcReduction="20000"/>
          </a:bodyPr>
          <a:lstStyle/>
          <a:p>
            <a:pPr marL="514350" indent="-514350">
              <a:buFont typeface="+mj-lt"/>
              <a:buAutoNum type="arabicPeriod"/>
            </a:pPr>
            <a:r>
              <a:rPr lang="en-US" sz="3200" dirty="0"/>
              <a:t>Permanently increase EFAP and EFAP-tribal passthrough funding.</a:t>
            </a:r>
          </a:p>
          <a:p>
            <a:pPr marL="514350" indent="-514350">
              <a:buFont typeface="+mj-lt"/>
              <a:buAutoNum type="arabicPeriod"/>
            </a:pPr>
            <a:r>
              <a:rPr lang="en-US" sz="3200" dirty="0"/>
              <a:t>Continue to offer annual grants to any hunger relief program, regardless of their historic participation in Food Assistance programs or not.</a:t>
            </a:r>
          </a:p>
          <a:p>
            <a:pPr marL="514350" indent="-514350">
              <a:buFont typeface="+mj-lt"/>
              <a:buAutoNum type="arabicPeriod"/>
            </a:pPr>
            <a:r>
              <a:rPr lang="en-US" sz="3200" dirty="0"/>
              <a:t>Increase passthrough funding for the state share of TEFAP and federal program operating expenses.</a:t>
            </a:r>
          </a:p>
        </p:txBody>
      </p:sp>
      <p:sp>
        <p:nvSpPr>
          <p:cNvPr id="4" name="Slide Number Placeholder 3">
            <a:extLst>
              <a:ext uri="{FF2B5EF4-FFF2-40B4-BE49-F238E27FC236}">
                <a16:creationId xmlns:a16="http://schemas.microsoft.com/office/drawing/2014/main" id="{E73D1EC3-9A89-C12D-5DE0-96C70796151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3DC2DEF-D2FE-4B45-ABA4-9F153FD1C98A}" type="slidenum">
              <a:rPr kumimoji="0" lang="en-US" sz="1200" b="0" i="0" u="none" strike="noStrike" kern="1200" cap="none" spc="0" normalizeH="0" baseline="0" noProof="0" smtClean="0">
                <a:ln>
                  <a:noFill/>
                </a:ln>
                <a:solidFill>
                  <a:srgbClr val="191B1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191B1F"/>
              </a:solidFill>
              <a:effectLst/>
              <a:uLnTx/>
              <a:uFillTx/>
              <a:latin typeface="Franklin Gothic Book"/>
              <a:ea typeface="+mn-ea"/>
              <a:cs typeface="+mn-cs"/>
            </a:endParaRPr>
          </a:p>
        </p:txBody>
      </p:sp>
      <p:pic>
        <p:nvPicPr>
          <p:cNvPr id="9" name="Picture Placeholder 8" descr="Assorted piles of beans and legumes">
            <a:extLst>
              <a:ext uri="{FF2B5EF4-FFF2-40B4-BE49-F238E27FC236}">
                <a16:creationId xmlns:a16="http://schemas.microsoft.com/office/drawing/2014/main" id="{92D5DA5C-DBCC-910A-C445-DB0C3F1AA8A8}"/>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1612" b="1612"/>
          <a:stretch>
            <a:fillRect/>
          </a:stretch>
        </p:blipFill>
        <p:spPr>
          <a:xfrm>
            <a:off x="6270625" y="260350"/>
            <a:ext cx="5621338" cy="4121486"/>
          </a:xfrm>
        </p:spPr>
      </p:pic>
      <p:sp>
        <p:nvSpPr>
          <p:cNvPr id="7" name="TextBox 6">
            <a:extLst>
              <a:ext uri="{FF2B5EF4-FFF2-40B4-BE49-F238E27FC236}">
                <a16:creationId xmlns:a16="http://schemas.microsoft.com/office/drawing/2014/main" id="{A4387680-D3C1-02E5-710E-39AAB1337436}"/>
              </a:ext>
            </a:extLst>
          </p:cNvPr>
          <p:cNvSpPr txBox="1"/>
          <p:nvPr/>
        </p:nvSpPr>
        <p:spPr>
          <a:xfrm>
            <a:off x="6299202" y="4612668"/>
            <a:ext cx="5892798" cy="152349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100" b="0" i="0" u="none" strike="noStrike" kern="1200" cap="none" spc="0" normalizeH="0" baseline="0" noProof="0" dirty="0">
                <a:ln>
                  <a:noFill/>
                </a:ln>
                <a:solidFill>
                  <a:srgbClr val="191B1F"/>
                </a:solidFill>
                <a:effectLst/>
                <a:uLnTx/>
                <a:uFillTx/>
                <a:latin typeface="Aptos" panose="020B0004020202020204" pitchFamily="34" charset="0"/>
                <a:ea typeface="Garamond" panose="02020404030301010803" pitchFamily="18" charset="0"/>
                <a:cs typeface="Times New Roman" panose="02020603050405020304" pitchFamily="18" charset="0"/>
              </a:rPr>
              <a:t>WSDA will continue to invest in 3 core strategies to meet the needs of the hunger-relief community</a:t>
            </a:r>
            <a:endParaRPr kumimoji="0" lang="en-US" sz="3100" b="1" i="1" u="none" strike="noStrike" kern="1200" cap="none" spc="0" normalizeH="0" baseline="0" noProof="0" dirty="0">
              <a:ln>
                <a:noFill/>
              </a:ln>
              <a:solidFill>
                <a:srgbClr val="1C5A83">
                  <a:lumMod val="50000"/>
                </a:srgbClr>
              </a:solidFill>
              <a:effectLst/>
              <a:uLnTx/>
              <a:uFillTx/>
              <a:latin typeface="Franklin Gothic Book"/>
              <a:ea typeface="+mn-ea"/>
              <a:cs typeface="+mn-cs"/>
            </a:endParaRPr>
          </a:p>
        </p:txBody>
      </p:sp>
    </p:spTree>
    <p:extLst>
      <p:ext uri="{BB962C8B-B14F-4D97-AF65-F5344CB8AC3E}">
        <p14:creationId xmlns:p14="http://schemas.microsoft.com/office/powerpoint/2010/main" val="4032382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351CCC1-1376-FB13-8475-92C298D08BBA}"/>
              </a:ext>
            </a:extLst>
          </p:cNvPr>
          <p:cNvSpPr>
            <a:spLocks noGrp="1"/>
          </p:cNvSpPr>
          <p:nvPr>
            <p:ph type="title"/>
          </p:nvPr>
        </p:nvSpPr>
        <p:spPr>
          <a:xfrm>
            <a:off x="371475" y="260351"/>
            <a:ext cx="11520487" cy="758824"/>
          </a:xfrm>
        </p:spPr>
        <p:txBody>
          <a:bodyPr>
            <a:normAutofit/>
          </a:bodyPr>
          <a:lstStyle/>
          <a:p>
            <a:r>
              <a:rPr lang="en-US" dirty="0"/>
              <a:t>State Funding Levels: Current &amp; Projected Pass-through</a:t>
            </a:r>
          </a:p>
        </p:txBody>
      </p:sp>
      <p:sp>
        <p:nvSpPr>
          <p:cNvPr id="10" name="Slide Number Placeholder 2">
            <a:extLst>
              <a:ext uri="{FF2B5EF4-FFF2-40B4-BE49-F238E27FC236}">
                <a16:creationId xmlns:a16="http://schemas.microsoft.com/office/drawing/2014/main" id="{75BEADE0-0843-496E-4694-9742E3E0BF38}"/>
              </a:ext>
            </a:extLst>
          </p:cNvPr>
          <p:cNvSpPr>
            <a:spLocks noGrp="1"/>
          </p:cNvSpPr>
          <p:nvPr>
            <p:ph type="sldNum" sz="quarter" idx="10"/>
          </p:nvPr>
        </p:nvSpPr>
        <p:spPr>
          <a:xfrm>
            <a:off x="11213432" y="6486524"/>
            <a:ext cx="978568" cy="371475"/>
          </a:xfrm>
        </p:spPr>
        <p: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03DC2DEF-D2FE-4B45-ABA4-9F153FD1C98A}" type="slidenum">
              <a:rPr kumimoji="0" lang="en-US" sz="1200" b="0" i="0" u="none" strike="noStrike" kern="1200" cap="none" spc="0" normalizeH="0" baseline="0" noProof="0" smtClean="0">
                <a:ln>
                  <a:noFill/>
                </a:ln>
                <a:solidFill>
                  <a:srgbClr val="191B1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srgbClr val="191B1F"/>
              </a:solidFill>
              <a:effectLst/>
              <a:uLnTx/>
              <a:uFillTx/>
              <a:latin typeface="Franklin Gothic Book"/>
              <a:ea typeface="+mn-ea"/>
              <a:cs typeface="+mn-cs"/>
            </a:endParaRPr>
          </a:p>
        </p:txBody>
      </p:sp>
      <p:graphicFrame>
        <p:nvGraphicFramePr>
          <p:cNvPr id="3" name="Table 2">
            <a:extLst>
              <a:ext uri="{FF2B5EF4-FFF2-40B4-BE49-F238E27FC236}">
                <a16:creationId xmlns:a16="http://schemas.microsoft.com/office/drawing/2014/main" id="{70DC8703-6A13-E080-6CD1-5D4B56407823}"/>
              </a:ext>
            </a:extLst>
          </p:cNvPr>
          <p:cNvGraphicFramePr>
            <a:graphicFrameLocks noGrp="1"/>
          </p:cNvGraphicFramePr>
          <p:nvPr>
            <p:extLst>
              <p:ext uri="{D42A27DB-BD31-4B8C-83A1-F6EECF244321}">
                <p14:modId xmlns:p14="http://schemas.microsoft.com/office/powerpoint/2010/main" val="1987762181"/>
              </p:ext>
            </p:extLst>
          </p:nvPr>
        </p:nvGraphicFramePr>
        <p:xfrm>
          <a:off x="371476" y="1019175"/>
          <a:ext cx="11520486" cy="5245147"/>
        </p:xfrm>
        <a:graphic>
          <a:graphicData uri="http://schemas.openxmlformats.org/drawingml/2006/table">
            <a:tbl>
              <a:tblPr firstRow="1" firstCol="1" bandRow="1">
                <a:tableStyleId>{5C22544A-7EE6-4342-B048-85BDC9FD1C3A}</a:tableStyleId>
              </a:tblPr>
              <a:tblGrid>
                <a:gridCol w="3997766">
                  <a:extLst>
                    <a:ext uri="{9D8B030D-6E8A-4147-A177-3AD203B41FA5}">
                      <a16:colId xmlns:a16="http://schemas.microsoft.com/office/drawing/2014/main" val="2928871519"/>
                    </a:ext>
                  </a:extLst>
                </a:gridCol>
                <a:gridCol w="1880680">
                  <a:extLst>
                    <a:ext uri="{9D8B030D-6E8A-4147-A177-3AD203B41FA5}">
                      <a16:colId xmlns:a16="http://schemas.microsoft.com/office/drawing/2014/main" val="1360439923"/>
                    </a:ext>
                  </a:extLst>
                </a:gridCol>
                <a:gridCol w="1880680">
                  <a:extLst>
                    <a:ext uri="{9D8B030D-6E8A-4147-A177-3AD203B41FA5}">
                      <a16:colId xmlns:a16="http://schemas.microsoft.com/office/drawing/2014/main" val="2200960581"/>
                    </a:ext>
                  </a:extLst>
                </a:gridCol>
                <a:gridCol w="1880680">
                  <a:extLst>
                    <a:ext uri="{9D8B030D-6E8A-4147-A177-3AD203B41FA5}">
                      <a16:colId xmlns:a16="http://schemas.microsoft.com/office/drawing/2014/main" val="1506676724"/>
                    </a:ext>
                  </a:extLst>
                </a:gridCol>
                <a:gridCol w="1880680">
                  <a:extLst>
                    <a:ext uri="{9D8B030D-6E8A-4147-A177-3AD203B41FA5}">
                      <a16:colId xmlns:a16="http://schemas.microsoft.com/office/drawing/2014/main" val="543944085"/>
                    </a:ext>
                  </a:extLst>
                </a:gridCol>
              </a:tblGrid>
              <a:tr h="547059">
                <a:tc>
                  <a:txBody>
                    <a:bodyPr/>
                    <a:lstStyle/>
                    <a:p>
                      <a:pPr marL="0" marR="0">
                        <a:lnSpc>
                          <a:spcPct val="107000"/>
                        </a:lnSpc>
                        <a:spcBef>
                          <a:spcPts val="0"/>
                        </a:spcBef>
                        <a:spcAft>
                          <a:spcPts val="0"/>
                        </a:spcAft>
                      </a:pPr>
                      <a:r>
                        <a:rPr lang="en-US" sz="1600" kern="0" dirty="0">
                          <a:effectLst/>
                        </a:rPr>
                        <a:t>State Estimate - Includes CSLFRF</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tc>
                <a:tc>
                  <a:txBody>
                    <a:bodyPr/>
                    <a:lstStyle/>
                    <a:p>
                      <a:pPr marL="0" marR="0" algn="ctr">
                        <a:lnSpc>
                          <a:spcPct val="107000"/>
                        </a:lnSpc>
                        <a:spcBef>
                          <a:spcPts val="0"/>
                        </a:spcBef>
                        <a:spcAft>
                          <a:spcPts val="0"/>
                        </a:spcAft>
                      </a:pPr>
                      <a:r>
                        <a:rPr lang="en-US" sz="1600" kern="0">
                          <a:effectLst/>
                        </a:rPr>
                        <a:t>2024</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tc>
                <a:tc>
                  <a:txBody>
                    <a:bodyPr/>
                    <a:lstStyle/>
                    <a:p>
                      <a:pPr marL="0" marR="0" algn="ctr">
                        <a:lnSpc>
                          <a:spcPct val="107000"/>
                        </a:lnSpc>
                        <a:spcBef>
                          <a:spcPts val="0"/>
                        </a:spcBef>
                        <a:spcAft>
                          <a:spcPts val="0"/>
                        </a:spcAft>
                      </a:pPr>
                      <a:r>
                        <a:rPr lang="en-US" sz="1600" kern="0">
                          <a:effectLst/>
                        </a:rPr>
                        <a:t>2025</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tc>
                <a:tc>
                  <a:txBody>
                    <a:bodyPr/>
                    <a:lstStyle/>
                    <a:p>
                      <a:pPr marL="0" marR="0" algn="ctr">
                        <a:lnSpc>
                          <a:spcPct val="107000"/>
                        </a:lnSpc>
                        <a:spcBef>
                          <a:spcPts val="0"/>
                        </a:spcBef>
                        <a:spcAft>
                          <a:spcPts val="0"/>
                        </a:spcAft>
                      </a:pPr>
                      <a:r>
                        <a:rPr lang="en-US" sz="1600" kern="0">
                          <a:effectLst/>
                        </a:rPr>
                        <a:t>2026</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tc>
                <a:tc>
                  <a:txBody>
                    <a:bodyPr/>
                    <a:lstStyle/>
                    <a:p>
                      <a:pPr marL="0" marR="0" algn="ctr">
                        <a:lnSpc>
                          <a:spcPct val="107000"/>
                        </a:lnSpc>
                        <a:spcBef>
                          <a:spcPts val="0"/>
                        </a:spcBef>
                        <a:spcAft>
                          <a:spcPts val="0"/>
                        </a:spcAft>
                      </a:pPr>
                      <a:r>
                        <a:rPr lang="en-US" sz="1600" kern="0" dirty="0">
                          <a:effectLst/>
                        </a:rPr>
                        <a:t>2027</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tc>
                <a:extLst>
                  <a:ext uri="{0D108BD9-81ED-4DB2-BD59-A6C34878D82A}">
                    <a16:rowId xmlns:a16="http://schemas.microsoft.com/office/drawing/2014/main" val="1004088690"/>
                  </a:ext>
                </a:extLst>
              </a:tr>
              <a:tr h="248919">
                <a:tc>
                  <a:txBody>
                    <a:bodyPr/>
                    <a:lstStyle/>
                    <a:p>
                      <a:pPr marL="0" marR="0">
                        <a:lnSpc>
                          <a:spcPct val="107000"/>
                        </a:lnSpc>
                        <a:spcBef>
                          <a:spcPts val="0"/>
                        </a:spcBef>
                        <a:spcAft>
                          <a:spcPts val="0"/>
                        </a:spcAft>
                      </a:pPr>
                      <a:r>
                        <a:rPr lang="en-US" sz="1300" kern="0" dirty="0">
                          <a:solidFill>
                            <a:schemeClr val="tx1"/>
                          </a:solidFill>
                          <a:effectLst/>
                        </a:rPr>
                        <a:t>EFAP State</a:t>
                      </a:r>
                      <a:endParaRPr lang="en-US" sz="13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a:solidFill>
                            <a:schemeClr val="tx1"/>
                          </a:solidFill>
                          <a:effectLst/>
                        </a:rPr>
                        <a:t> $    4,890,725.00 </a:t>
                      </a:r>
                      <a:endParaRPr lang="en-US" sz="13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a:effectLst/>
                        </a:rPr>
                        <a:t> $    4,890,725.00 </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a:effectLst/>
                        </a:rPr>
                        <a:t> $                          -   </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dirty="0">
                          <a:effectLst/>
                        </a:rPr>
                        <a:t> $                          -   </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extLst>
                  <a:ext uri="{0D108BD9-81ED-4DB2-BD59-A6C34878D82A}">
                    <a16:rowId xmlns:a16="http://schemas.microsoft.com/office/drawing/2014/main" val="567423369"/>
                  </a:ext>
                </a:extLst>
              </a:tr>
              <a:tr h="259308">
                <a:tc>
                  <a:txBody>
                    <a:bodyPr/>
                    <a:lstStyle/>
                    <a:p>
                      <a:pPr marL="0" marR="0">
                        <a:lnSpc>
                          <a:spcPct val="107000"/>
                        </a:lnSpc>
                        <a:spcBef>
                          <a:spcPts val="0"/>
                        </a:spcBef>
                        <a:spcAft>
                          <a:spcPts val="0"/>
                        </a:spcAft>
                      </a:pPr>
                      <a:r>
                        <a:rPr lang="en-US" sz="1300" kern="0" dirty="0">
                          <a:solidFill>
                            <a:schemeClr val="tx1"/>
                          </a:solidFill>
                          <a:effectLst/>
                        </a:rPr>
                        <a:t>EFAP State Supplemental &amp; New 2026</a:t>
                      </a:r>
                      <a:endParaRPr lang="en-US" sz="13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a:solidFill>
                            <a:schemeClr val="tx1"/>
                          </a:solidFill>
                          <a:effectLst/>
                        </a:rPr>
                        <a:t> $    4,491,357.37 </a:t>
                      </a:r>
                      <a:endParaRPr lang="en-US" sz="13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dirty="0">
                          <a:effectLst/>
                        </a:rPr>
                        <a:t> $    4,275,062.90 </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solidFill>
                      <a:schemeClr val="accent5">
                        <a:lumMod val="20000"/>
                        <a:lumOff val="80000"/>
                      </a:schemeClr>
                    </a:solidFill>
                  </a:tcPr>
                </a:tc>
                <a:tc>
                  <a:txBody>
                    <a:bodyPr/>
                    <a:lstStyle/>
                    <a:p>
                      <a:pPr marL="0" marR="0">
                        <a:lnSpc>
                          <a:spcPct val="107000"/>
                        </a:lnSpc>
                        <a:spcBef>
                          <a:spcPts val="0"/>
                        </a:spcBef>
                        <a:spcAft>
                          <a:spcPts val="0"/>
                        </a:spcAft>
                      </a:pPr>
                      <a:r>
                        <a:rPr lang="en-US" sz="1300" kern="0" dirty="0">
                          <a:effectLst/>
                        </a:rPr>
                        <a:t> $  24,300,000.00 </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solidFill>
                      <a:schemeClr val="accent4">
                        <a:lumMod val="20000"/>
                        <a:lumOff val="80000"/>
                      </a:schemeClr>
                    </a:solidFill>
                  </a:tcPr>
                </a:tc>
                <a:tc>
                  <a:txBody>
                    <a:bodyPr/>
                    <a:lstStyle/>
                    <a:p>
                      <a:pPr marL="0" marR="0">
                        <a:lnSpc>
                          <a:spcPct val="107000"/>
                        </a:lnSpc>
                        <a:spcBef>
                          <a:spcPts val="0"/>
                        </a:spcBef>
                        <a:spcAft>
                          <a:spcPts val="0"/>
                        </a:spcAft>
                      </a:pPr>
                      <a:r>
                        <a:rPr lang="en-US" sz="1300" kern="0" dirty="0">
                          <a:effectLst/>
                        </a:rPr>
                        <a:t> $  24,300,000.00 </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solidFill>
                      <a:schemeClr val="accent4">
                        <a:lumMod val="20000"/>
                        <a:lumOff val="80000"/>
                      </a:schemeClr>
                    </a:solidFill>
                  </a:tcPr>
                </a:tc>
                <a:extLst>
                  <a:ext uri="{0D108BD9-81ED-4DB2-BD59-A6C34878D82A}">
                    <a16:rowId xmlns:a16="http://schemas.microsoft.com/office/drawing/2014/main" val="1335398648"/>
                  </a:ext>
                </a:extLst>
              </a:tr>
              <a:tr h="257071">
                <a:tc>
                  <a:txBody>
                    <a:bodyPr/>
                    <a:lstStyle/>
                    <a:p>
                      <a:pPr marL="0" marR="0">
                        <a:lnSpc>
                          <a:spcPct val="107000"/>
                        </a:lnSpc>
                        <a:spcBef>
                          <a:spcPts val="0"/>
                        </a:spcBef>
                        <a:spcAft>
                          <a:spcPts val="0"/>
                        </a:spcAft>
                      </a:pPr>
                      <a:r>
                        <a:rPr lang="en-US" sz="1300" kern="0" dirty="0">
                          <a:solidFill>
                            <a:schemeClr val="tx1"/>
                          </a:solidFill>
                          <a:effectLst/>
                        </a:rPr>
                        <a:t>EFAP Federal</a:t>
                      </a:r>
                      <a:endParaRPr lang="en-US" sz="13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a:solidFill>
                            <a:schemeClr val="tx1"/>
                          </a:solidFill>
                          <a:effectLst/>
                        </a:rPr>
                        <a:t> $    3,405,062.50 </a:t>
                      </a:r>
                      <a:endParaRPr lang="en-US" sz="13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dirty="0">
                          <a:effectLst/>
                        </a:rPr>
                        <a:t> $    3,405,062.50 </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solidFill>
                      <a:schemeClr val="accent5">
                        <a:lumMod val="20000"/>
                        <a:lumOff val="80000"/>
                      </a:schemeClr>
                    </a:solidFill>
                  </a:tcPr>
                </a:tc>
                <a:tc>
                  <a:txBody>
                    <a:bodyPr/>
                    <a:lstStyle/>
                    <a:p>
                      <a:pPr marL="0" marR="0">
                        <a:lnSpc>
                          <a:spcPct val="107000"/>
                        </a:lnSpc>
                        <a:spcBef>
                          <a:spcPts val="0"/>
                        </a:spcBef>
                        <a:spcAft>
                          <a:spcPts val="0"/>
                        </a:spcAft>
                      </a:pPr>
                      <a:r>
                        <a:rPr lang="en-US" sz="1300" kern="0">
                          <a:effectLst/>
                        </a:rPr>
                        <a:t> $                          -   </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a:effectLst/>
                        </a:rPr>
                        <a:t> $                          -   </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extLst>
                  <a:ext uri="{0D108BD9-81ED-4DB2-BD59-A6C34878D82A}">
                    <a16:rowId xmlns:a16="http://schemas.microsoft.com/office/drawing/2014/main" val="102808477"/>
                  </a:ext>
                </a:extLst>
              </a:tr>
              <a:tr h="257071">
                <a:tc>
                  <a:txBody>
                    <a:bodyPr/>
                    <a:lstStyle/>
                    <a:p>
                      <a:pPr marL="0" marR="0">
                        <a:lnSpc>
                          <a:spcPct val="107000"/>
                        </a:lnSpc>
                        <a:spcBef>
                          <a:spcPts val="0"/>
                        </a:spcBef>
                        <a:spcAft>
                          <a:spcPts val="0"/>
                        </a:spcAft>
                      </a:pPr>
                      <a:r>
                        <a:rPr lang="en-US" sz="1300" kern="0" dirty="0">
                          <a:solidFill>
                            <a:schemeClr val="tx1"/>
                          </a:solidFill>
                          <a:effectLst/>
                        </a:rPr>
                        <a:t>EFAP - Tribal State</a:t>
                      </a:r>
                      <a:endParaRPr lang="en-US" sz="13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a:solidFill>
                            <a:schemeClr val="tx1"/>
                          </a:solidFill>
                          <a:effectLst/>
                        </a:rPr>
                        <a:t> $        513,391.00 </a:t>
                      </a:r>
                      <a:endParaRPr lang="en-US" sz="13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dirty="0">
                          <a:effectLst/>
                        </a:rPr>
                        <a:t> $        513,391.00 </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a:effectLst/>
                        </a:rPr>
                        <a:t> $                          -   </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a:effectLst/>
                        </a:rPr>
                        <a:t> $                          -   </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extLst>
                  <a:ext uri="{0D108BD9-81ED-4DB2-BD59-A6C34878D82A}">
                    <a16:rowId xmlns:a16="http://schemas.microsoft.com/office/drawing/2014/main" val="2012087141"/>
                  </a:ext>
                </a:extLst>
              </a:tr>
              <a:tr h="299345">
                <a:tc>
                  <a:txBody>
                    <a:bodyPr/>
                    <a:lstStyle/>
                    <a:p>
                      <a:pPr marL="0" marR="0">
                        <a:lnSpc>
                          <a:spcPct val="107000"/>
                        </a:lnSpc>
                        <a:spcBef>
                          <a:spcPts val="0"/>
                        </a:spcBef>
                        <a:spcAft>
                          <a:spcPts val="0"/>
                        </a:spcAft>
                      </a:pPr>
                      <a:r>
                        <a:rPr lang="en-US" sz="1300" kern="0" dirty="0">
                          <a:solidFill>
                            <a:schemeClr val="tx1"/>
                          </a:solidFill>
                          <a:effectLst/>
                        </a:rPr>
                        <a:t>EFAP - Tribal State Supplemental &amp; New 2026</a:t>
                      </a:r>
                      <a:endParaRPr lang="en-US" sz="13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a:solidFill>
                            <a:schemeClr val="tx1"/>
                          </a:solidFill>
                          <a:effectLst/>
                        </a:rPr>
                        <a:t> $        499,039.87 </a:t>
                      </a:r>
                      <a:endParaRPr lang="en-US" sz="13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dirty="0">
                          <a:effectLst/>
                        </a:rPr>
                        <a:t> $        475,006.85 </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solidFill>
                      <a:schemeClr val="accent5">
                        <a:lumMod val="20000"/>
                        <a:lumOff val="80000"/>
                      </a:schemeClr>
                    </a:solidFill>
                  </a:tcPr>
                </a:tc>
                <a:tc>
                  <a:txBody>
                    <a:bodyPr/>
                    <a:lstStyle/>
                    <a:p>
                      <a:pPr marL="0" marR="0" algn="l" defTabSz="914400" rtl="0" eaLnBrk="1" latinLnBrk="0" hangingPunct="1">
                        <a:lnSpc>
                          <a:spcPct val="107000"/>
                        </a:lnSpc>
                        <a:spcBef>
                          <a:spcPts val="0"/>
                        </a:spcBef>
                        <a:spcAft>
                          <a:spcPts val="0"/>
                        </a:spcAft>
                      </a:pPr>
                      <a:r>
                        <a:rPr lang="en-US" sz="1300" kern="0" dirty="0">
                          <a:solidFill>
                            <a:schemeClr val="dk1"/>
                          </a:solidFill>
                          <a:effectLst/>
                          <a:latin typeface="+mn-lt"/>
                          <a:ea typeface="+mn-ea"/>
                          <a:cs typeface="+mn-cs"/>
                        </a:rPr>
                        <a:t> $    2,700,000.00 </a:t>
                      </a:r>
                    </a:p>
                  </a:txBody>
                  <a:tcPr marL="67319" marR="67319" marT="0" marB="0" anchor="b">
                    <a:solidFill>
                      <a:schemeClr val="accent4">
                        <a:lumMod val="20000"/>
                        <a:lumOff val="80000"/>
                      </a:schemeClr>
                    </a:solidFill>
                  </a:tcPr>
                </a:tc>
                <a:tc>
                  <a:txBody>
                    <a:bodyPr/>
                    <a:lstStyle/>
                    <a:p>
                      <a:pPr marL="0" marR="0" algn="l" defTabSz="914400" rtl="0" eaLnBrk="1" latinLnBrk="0" hangingPunct="1">
                        <a:lnSpc>
                          <a:spcPct val="107000"/>
                        </a:lnSpc>
                        <a:spcBef>
                          <a:spcPts val="0"/>
                        </a:spcBef>
                        <a:spcAft>
                          <a:spcPts val="0"/>
                        </a:spcAft>
                      </a:pPr>
                      <a:r>
                        <a:rPr lang="en-US" sz="1300" kern="0" dirty="0">
                          <a:solidFill>
                            <a:schemeClr val="dk1"/>
                          </a:solidFill>
                          <a:effectLst/>
                          <a:latin typeface="+mn-lt"/>
                          <a:ea typeface="+mn-ea"/>
                          <a:cs typeface="+mn-cs"/>
                        </a:rPr>
                        <a:t> $    2,700,000.00 </a:t>
                      </a:r>
                    </a:p>
                  </a:txBody>
                  <a:tcPr marL="67319" marR="67319" marT="0" marB="0" anchor="b">
                    <a:solidFill>
                      <a:schemeClr val="accent4">
                        <a:lumMod val="20000"/>
                        <a:lumOff val="80000"/>
                      </a:schemeClr>
                    </a:solidFill>
                  </a:tcPr>
                </a:tc>
                <a:extLst>
                  <a:ext uri="{0D108BD9-81ED-4DB2-BD59-A6C34878D82A}">
                    <a16:rowId xmlns:a16="http://schemas.microsoft.com/office/drawing/2014/main" val="2921479107"/>
                  </a:ext>
                </a:extLst>
              </a:tr>
              <a:tr h="257071">
                <a:tc>
                  <a:txBody>
                    <a:bodyPr/>
                    <a:lstStyle/>
                    <a:p>
                      <a:pPr marL="0" marR="0">
                        <a:lnSpc>
                          <a:spcPct val="107000"/>
                        </a:lnSpc>
                        <a:spcBef>
                          <a:spcPts val="0"/>
                        </a:spcBef>
                        <a:spcAft>
                          <a:spcPts val="0"/>
                        </a:spcAft>
                      </a:pPr>
                      <a:r>
                        <a:rPr lang="en-US" sz="1300" kern="0" dirty="0">
                          <a:solidFill>
                            <a:schemeClr val="tx1"/>
                          </a:solidFill>
                          <a:effectLst/>
                        </a:rPr>
                        <a:t>EFAP - Tribal Federal</a:t>
                      </a:r>
                      <a:endParaRPr lang="en-US" sz="13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a:solidFill>
                            <a:schemeClr val="tx1"/>
                          </a:solidFill>
                          <a:effectLst/>
                        </a:rPr>
                        <a:t> $        357,437.50 </a:t>
                      </a:r>
                      <a:endParaRPr lang="en-US" sz="13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dirty="0">
                          <a:effectLst/>
                        </a:rPr>
                        <a:t> $        357,437.50 </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solidFill>
                      <a:schemeClr val="accent5">
                        <a:lumMod val="20000"/>
                        <a:lumOff val="80000"/>
                      </a:schemeClr>
                    </a:solidFill>
                  </a:tcPr>
                </a:tc>
                <a:tc>
                  <a:txBody>
                    <a:bodyPr/>
                    <a:lstStyle/>
                    <a:p>
                      <a:pPr marL="0" marR="0">
                        <a:lnSpc>
                          <a:spcPct val="107000"/>
                        </a:lnSpc>
                        <a:spcBef>
                          <a:spcPts val="0"/>
                        </a:spcBef>
                        <a:spcAft>
                          <a:spcPts val="0"/>
                        </a:spcAft>
                      </a:pPr>
                      <a:r>
                        <a:rPr lang="en-US" sz="1300" kern="0">
                          <a:effectLst/>
                        </a:rPr>
                        <a:t> $                          -   </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dirty="0">
                          <a:effectLst/>
                        </a:rPr>
                        <a:t> $                          -   </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extLst>
                  <a:ext uri="{0D108BD9-81ED-4DB2-BD59-A6C34878D82A}">
                    <a16:rowId xmlns:a16="http://schemas.microsoft.com/office/drawing/2014/main" val="2297648881"/>
                  </a:ext>
                </a:extLst>
              </a:tr>
              <a:tr h="257071">
                <a:tc>
                  <a:txBody>
                    <a:bodyPr/>
                    <a:lstStyle/>
                    <a:p>
                      <a:pPr marL="0" marR="0">
                        <a:lnSpc>
                          <a:spcPct val="107000"/>
                        </a:lnSpc>
                        <a:spcBef>
                          <a:spcPts val="0"/>
                        </a:spcBef>
                        <a:spcAft>
                          <a:spcPts val="0"/>
                        </a:spcAft>
                      </a:pPr>
                      <a:r>
                        <a:rPr lang="en-US" sz="1300" kern="0" dirty="0">
                          <a:solidFill>
                            <a:schemeClr val="tx1"/>
                          </a:solidFill>
                          <a:effectLst/>
                        </a:rPr>
                        <a:t>Resiliency Grants State</a:t>
                      </a:r>
                      <a:endParaRPr lang="en-US" sz="13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a:solidFill>
                            <a:schemeClr val="tx1"/>
                          </a:solidFill>
                          <a:effectLst/>
                        </a:rPr>
                        <a:t> $                          -   </a:t>
                      </a:r>
                      <a:endParaRPr lang="en-US" sz="13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dirty="0">
                          <a:effectLst/>
                        </a:rPr>
                        <a:t> $    5,300,000.00 </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solidFill>
                      <a:schemeClr val="accent5">
                        <a:lumMod val="20000"/>
                        <a:lumOff val="80000"/>
                      </a:schemeClr>
                    </a:solidFill>
                  </a:tcPr>
                </a:tc>
                <a:tc>
                  <a:txBody>
                    <a:bodyPr/>
                    <a:lstStyle/>
                    <a:p>
                      <a:pPr marL="0" marR="0">
                        <a:lnSpc>
                          <a:spcPct val="107000"/>
                        </a:lnSpc>
                        <a:spcBef>
                          <a:spcPts val="0"/>
                        </a:spcBef>
                        <a:spcAft>
                          <a:spcPts val="0"/>
                        </a:spcAft>
                      </a:pPr>
                      <a:r>
                        <a:rPr lang="en-US" sz="1300" kern="0" dirty="0">
                          <a:effectLst/>
                        </a:rPr>
                        <a:t> $  16,000,000.00 </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solidFill>
                      <a:schemeClr val="accent4">
                        <a:lumMod val="20000"/>
                        <a:lumOff val="80000"/>
                      </a:schemeClr>
                    </a:solidFill>
                  </a:tcPr>
                </a:tc>
                <a:tc>
                  <a:txBody>
                    <a:bodyPr/>
                    <a:lstStyle/>
                    <a:p>
                      <a:pPr marL="0" marR="0">
                        <a:lnSpc>
                          <a:spcPct val="107000"/>
                        </a:lnSpc>
                        <a:spcBef>
                          <a:spcPts val="0"/>
                        </a:spcBef>
                        <a:spcAft>
                          <a:spcPts val="0"/>
                        </a:spcAft>
                      </a:pPr>
                      <a:r>
                        <a:rPr lang="en-US" sz="1300" kern="0" dirty="0">
                          <a:effectLst/>
                        </a:rPr>
                        <a:t> $  16,000,000.00 </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solidFill>
                      <a:schemeClr val="accent4">
                        <a:lumMod val="20000"/>
                        <a:lumOff val="80000"/>
                      </a:schemeClr>
                    </a:solidFill>
                  </a:tcPr>
                </a:tc>
                <a:extLst>
                  <a:ext uri="{0D108BD9-81ED-4DB2-BD59-A6C34878D82A}">
                    <a16:rowId xmlns:a16="http://schemas.microsoft.com/office/drawing/2014/main" val="570330450"/>
                  </a:ext>
                </a:extLst>
              </a:tr>
              <a:tr h="257071">
                <a:tc>
                  <a:txBody>
                    <a:bodyPr/>
                    <a:lstStyle/>
                    <a:p>
                      <a:pPr marL="0" marR="0">
                        <a:lnSpc>
                          <a:spcPct val="107000"/>
                        </a:lnSpc>
                        <a:spcBef>
                          <a:spcPts val="0"/>
                        </a:spcBef>
                        <a:spcAft>
                          <a:spcPts val="0"/>
                        </a:spcAft>
                      </a:pPr>
                      <a:r>
                        <a:rPr lang="en-US" sz="1300" kern="0" dirty="0">
                          <a:solidFill>
                            <a:schemeClr val="tx1"/>
                          </a:solidFill>
                          <a:effectLst/>
                        </a:rPr>
                        <a:t>Resiliency Grants Federal</a:t>
                      </a:r>
                      <a:endParaRPr lang="en-US" sz="13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dirty="0">
                          <a:solidFill>
                            <a:schemeClr val="tx1"/>
                          </a:solidFill>
                          <a:effectLst/>
                        </a:rPr>
                        <a:t> $    5,305,000.00 </a:t>
                      </a:r>
                      <a:endParaRPr lang="en-US" sz="13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dirty="0">
                          <a:effectLst/>
                        </a:rPr>
                        <a:t> $                          -   </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a:effectLst/>
                        </a:rPr>
                        <a:t> $                          -   </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a:effectLst/>
                        </a:rPr>
                        <a:t> $                          -   </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extLst>
                  <a:ext uri="{0D108BD9-81ED-4DB2-BD59-A6C34878D82A}">
                    <a16:rowId xmlns:a16="http://schemas.microsoft.com/office/drawing/2014/main" val="1462795012"/>
                  </a:ext>
                </a:extLst>
              </a:tr>
              <a:tr h="257071">
                <a:tc>
                  <a:txBody>
                    <a:bodyPr/>
                    <a:lstStyle/>
                    <a:p>
                      <a:pPr marL="0" marR="0">
                        <a:lnSpc>
                          <a:spcPct val="107000"/>
                        </a:lnSpc>
                        <a:spcBef>
                          <a:spcPts val="0"/>
                        </a:spcBef>
                        <a:spcAft>
                          <a:spcPts val="0"/>
                        </a:spcAft>
                      </a:pPr>
                      <a:r>
                        <a:rPr lang="en-US" sz="1300" kern="0" dirty="0">
                          <a:solidFill>
                            <a:schemeClr val="tx1"/>
                          </a:solidFill>
                          <a:effectLst/>
                        </a:rPr>
                        <a:t>Farm 2 Food Pantry</a:t>
                      </a:r>
                      <a:endParaRPr lang="en-US" sz="13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dirty="0">
                          <a:solidFill>
                            <a:schemeClr val="tx1"/>
                          </a:solidFill>
                          <a:effectLst/>
                        </a:rPr>
                        <a:t> $        649,999.94 </a:t>
                      </a:r>
                      <a:endParaRPr lang="en-US" sz="13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a:effectLst/>
                        </a:rPr>
                        <a:t> $        650,000.00 </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a:effectLst/>
                        </a:rPr>
                        <a:t> $    1,000,000.00 </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a:effectLst/>
                        </a:rPr>
                        <a:t> $    1,000,000.00 </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extLst>
                  <a:ext uri="{0D108BD9-81ED-4DB2-BD59-A6C34878D82A}">
                    <a16:rowId xmlns:a16="http://schemas.microsoft.com/office/drawing/2014/main" val="4186368275"/>
                  </a:ext>
                </a:extLst>
              </a:tr>
              <a:tr h="257071">
                <a:tc>
                  <a:txBody>
                    <a:bodyPr/>
                    <a:lstStyle/>
                    <a:p>
                      <a:pPr marL="0" marR="0">
                        <a:lnSpc>
                          <a:spcPct val="107000"/>
                        </a:lnSpc>
                        <a:spcBef>
                          <a:spcPts val="0"/>
                        </a:spcBef>
                        <a:spcAft>
                          <a:spcPts val="0"/>
                        </a:spcAft>
                      </a:pPr>
                      <a:r>
                        <a:rPr lang="en-US" sz="1300" kern="0" dirty="0">
                          <a:solidFill>
                            <a:schemeClr val="tx1"/>
                          </a:solidFill>
                          <a:effectLst/>
                        </a:rPr>
                        <a:t>Misc. Grants (WFC, CH, etc.)</a:t>
                      </a:r>
                      <a:endParaRPr lang="en-US" sz="13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a:solidFill>
                            <a:schemeClr val="tx1"/>
                          </a:solidFill>
                          <a:effectLst/>
                        </a:rPr>
                        <a:t> $        680,346.90 </a:t>
                      </a:r>
                      <a:endParaRPr lang="en-US" sz="13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a:effectLst/>
                        </a:rPr>
                        <a:t> $        869,324.75 </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a:effectLst/>
                        </a:rPr>
                        <a:t> $        305,000.00 </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a:effectLst/>
                        </a:rPr>
                        <a:t> $        305,000.00 </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extLst>
                  <a:ext uri="{0D108BD9-81ED-4DB2-BD59-A6C34878D82A}">
                    <a16:rowId xmlns:a16="http://schemas.microsoft.com/office/drawing/2014/main" val="123675052"/>
                  </a:ext>
                </a:extLst>
              </a:tr>
              <a:tr h="257071">
                <a:tc>
                  <a:txBody>
                    <a:bodyPr/>
                    <a:lstStyle/>
                    <a:p>
                      <a:pPr marL="0" marR="0">
                        <a:lnSpc>
                          <a:spcPct val="107000"/>
                        </a:lnSpc>
                        <a:spcBef>
                          <a:spcPts val="0"/>
                        </a:spcBef>
                        <a:spcAft>
                          <a:spcPts val="0"/>
                        </a:spcAft>
                      </a:pPr>
                      <a:r>
                        <a:rPr lang="en-US" sz="1300" kern="0" dirty="0">
                          <a:solidFill>
                            <a:schemeClr val="tx1"/>
                          </a:solidFill>
                          <a:effectLst/>
                        </a:rPr>
                        <a:t>Misc. Flexible New 2026</a:t>
                      </a:r>
                      <a:endParaRPr lang="en-US" sz="13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a:solidFill>
                            <a:schemeClr val="tx1"/>
                          </a:solidFill>
                          <a:effectLst/>
                        </a:rPr>
                        <a:t> </a:t>
                      </a:r>
                      <a:endParaRPr lang="en-US" sz="13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a:effectLst/>
                        </a:rPr>
                        <a:t> </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dirty="0">
                          <a:effectLst/>
                        </a:rPr>
                        <a:t> $        500,000.00 </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solidFill>
                      <a:schemeClr val="accent4">
                        <a:lumMod val="20000"/>
                        <a:lumOff val="80000"/>
                      </a:schemeClr>
                    </a:solidFill>
                  </a:tcPr>
                </a:tc>
                <a:tc>
                  <a:txBody>
                    <a:bodyPr/>
                    <a:lstStyle/>
                    <a:p>
                      <a:pPr marL="0" marR="0">
                        <a:lnSpc>
                          <a:spcPct val="107000"/>
                        </a:lnSpc>
                        <a:spcBef>
                          <a:spcPts val="0"/>
                        </a:spcBef>
                        <a:spcAft>
                          <a:spcPts val="0"/>
                        </a:spcAft>
                      </a:pPr>
                      <a:r>
                        <a:rPr lang="en-US" sz="1300" kern="0" dirty="0">
                          <a:effectLst/>
                        </a:rPr>
                        <a:t> $        500,000.00 </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solidFill>
                      <a:schemeClr val="accent4">
                        <a:lumMod val="20000"/>
                        <a:lumOff val="80000"/>
                      </a:schemeClr>
                    </a:solidFill>
                  </a:tcPr>
                </a:tc>
                <a:extLst>
                  <a:ext uri="{0D108BD9-81ED-4DB2-BD59-A6C34878D82A}">
                    <a16:rowId xmlns:a16="http://schemas.microsoft.com/office/drawing/2014/main" val="4270361721"/>
                  </a:ext>
                </a:extLst>
              </a:tr>
              <a:tr h="257071">
                <a:tc>
                  <a:txBody>
                    <a:bodyPr/>
                    <a:lstStyle/>
                    <a:p>
                      <a:pPr marL="0" marR="0">
                        <a:lnSpc>
                          <a:spcPct val="107000"/>
                        </a:lnSpc>
                        <a:spcBef>
                          <a:spcPts val="0"/>
                        </a:spcBef>
                        <a:spcAft>
                          <a:spcPts val="0"/>
                        </a:spcAft>
                      </a:pPr>
                      <a:r>
                        <a:rPr lang="en-US" sz="1300" kern="0" dirty="0">
                          <a:solidFill>
                            <a:schemeClr val="tx1"/>
                          </a:solidFill>
                          <a:effectLst/>
                        </a:rPr>
                        <a:t>LFPA GAP</a:t>
                      </a:r>
                      <a:endParaRPr lang="en-US" sz="13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a:solidFill>
                            <a:schemeClr val="tx1"/>
                          </a:solidFill>
                          <a:effectLst/>
                        </a:rPr>
                        <a:t> $        120,000.00 </a:t>
                      </a:r>
                      <a:endParaRPr lang="en-US" sz="13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a:effectLst/>
                        </a:rPr>
                        <a:t> $        120,000.00 </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a:effectLst/>
                        </a:rPr>
                        <a:t> $        200,000.00 </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a:effectLst/>
                        </a:rPr>
                        <a:t> $                          -   </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extLst>
                  <a:ext uri="{0D108BD9-81ED-4DB2-BD59-A6C34878D82A}">
                    <a16:rowId xmlns:a16="http://schemas.microsoft.com/office/drawing/2014/main" val="4253227315"/>
                  </a:ext>
                </a:extLst>
              </a:tr>
              <a:tr h="257071">
                <a:tc>
                  <a:txBody>
                    <a:bodyPr/>
                    <a:lstStyle/>
                    <a:p>
                      <a:pPr marL="0" marR="0">
                        <a:lnSpc>
                          <a:spcPct val="107000"/>
                        </a:lnSpc>
                        <a:spcBef>
                          <a:spcPts val="0"/>
                        </a:spcBef>
                        <a:spcAft>
                          <a:spcPts val="0"/>
                        </a:spcAft>
                      </a:pPr>
                      <a:r>
                        <a:rPr lang="en-US" sz="1300" kern="0" dirty="0">
                          <a:solidFill>
                            <a:schemeClr val="tx1"/>
                          </a:solidFill>
                          <a:effectLst/>
                        </a:rPr>
                        <a:t>CSFP GAP - State</a:t>
                      </a:r>
                      <a:endParaRPr lang="en-US" sz="13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a:solidFill>
                            <a:schemeClr val="tx1"/>
                          </a:solidFill>
                          <a:effectLst/>
                        </a:rPr>
                        <a:t> $                          -   </a:t>
                      </a:r>
                      <a:endParaRPr lang="en-US" sz="13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dirty="0">
                          <a:effectLst/>
                        </a:rPr>
                        <a:t> $        235,000.00 </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solidFill>
                      <a:schemeClr val="accent5">
                        <a:lumMod val="20000"/>
                        <a:lumOff val="80000"/>
                      </a:schemeClr>
                    </a:solidFill>
                  </a:tcPr>
                </a:tc>
                <a:tc>
                  <a:txBody>
                    <a:bodyPr/>
                    <a:lstStyle/>
                    <a:p>
                      <a:pPr marL="0" marR="0">
                        <a:lnSpc>
                          <a:spcPct val="107000"/>
                        </a:lnSpc>
                        <a:spcBef>
                          <a:spcPts val="0"/>
                        </a:spcBef>
                        <a:spcAft>
                          <a:spcPts val="0"/>
                        </a:spcAft>
                      </a:pPr>
                      <a:r>
                        <a:rPr lang="en-US" sz="1300" kern="0">
                          <a:effectLst/>
                        </a:rPr>
                        <a:t> $        800,000.00 </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a:effectLst/>
                        </a:rPr>
                        <a:t> $        800,000.00 </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extLst>
                  <a:ext uri="{0D108BD9-81ED-4DB2-BD59-A6C34878D82A}">
                    <a16:rowId xmlns:a16="http://schemas.microsoft.com/office/drawing/2014/main" val="663580649"/>
                  </a:ext>
                </a:extLst>
              </a:tr>
              <a:tr h="257071">
                <a:tc>
                  <a:txBody>
                    <a:bodyPr/>
                    <a:lstStyle/>
                    <a:p>
                      <a:pPr marL="0" marR="0">
                        <a:lnSpc>
                          <a:spcPct val="107000"/>
                        </a:lnSpc>
                        <a:spcBef>
                          <a:spcPts val="0"/>
                        </a:spcBef>
                        <a:spcAft>
                          <a:spcPts val="0"/>
                        </a:spcAft>
                      </a:pPr>
                      <a:r>
                        <a:rPr lang="en-US" sz="1300" kern="0" dirty="0">
                          <a:solidFill>
                            <a:schemeClr val="tx1"/>
                          </a:solidFill>
                          <a:effectLst/>
                        </a:rPr>
                        <a:t>CSFP GAP - Federal</a:t>
                      </a:r>
                      <a:endParaRPr lang="en-US" sz="13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a:solidFill>
                            <a:schemeClr val="tx1"/>
                          </a:solidFill>
                          <a:effectLst/>
                        </a:rPr>
                        <a:t> $        200,000.00 </a:t>
                      </a:r>
                      <a:endParaRPr lang="en-US" sz="13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a:effectLst/>
                        </a:rPr>
                        <a:t> $                          -   </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dirty="0">
                          <a:effectLst/>
                        </a:rPr>
                        <a:t> $                          -   </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a:effectLst/>
                        </a:rPr>
                        <a:t> $                          -   </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extLst>
                  <a:ext uri="{0D108BD9-81ED-4DB2-BD59-A6C34878D82A}">
                    <a16:rowId xmlns:a16="http://schemas.microsoft.com/office/drawing/2014/main" val="2762668448"/>
                  </a:ext>
                </a:extLst>
              </a:tr>
              <a:tr h="284813">
                <a:tc>
                  <a:txBody>
                    <a:bodyPr/>
                    <a:lstStyle/>
                    <a:p>
                      <a:pPr marL="0" marR="0">
                        <a:lnSpc>
                          <a:spcPct val="107000"/>
                        </a:lnSpc>
                        <a:spcBef>
                          <a:spcPts val="0"/>
                        </a:spcBef>
                        <a:spcAft>
                          <a:spcPts val="0"/>
                        </a:spcAft>
                      </a:pPr>
                      <a:r>
                        <a:rPr lang="en-US" sz="1300" kern="0" dirty="0">
                          <a:solidFill>
                            <a:schemeClr val="tx1"/>
                          </a:solidFill>
                          <a:effectLst/>
                        </a:rPr>
                        <a:t>TEFAP GAP - State</a:t>
                      </a:r>
                      <a:endParaRPr lang="en-US" sz="13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a:solidFill>
                            <a:schemeClr val="tx1"/>
                          </a:solidFill>
                          <a:effectLst/>
                        </a:rPr>
                        <a:t> $                          -   </a:t>
                      </a:r>
                      <a:endParaRPr lang="en-US" sz="13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a:effectLst/>
                        </a:rPr>
                        <a:t> $        520,000.00 </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a:effectLst/>
                        </a:rPr>
                        <a:t> $    3,000,000.00 </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dirty="0">
                          <a:effectLst/>
                        </a:rPr>
                        <a:t> $    3,000,000.00 </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extLst>
                  <a:ext uri="{0D108BD9-81ED-4DB2-BD59-A6C34878D82A}">
                    <a16:rowId xmlns:a16="http://schemas.microsoft.com/office/drawing/2014/main" val="1696802242"/>
                  </a:ext>
                </a:extLst>
              </a:tr>
              <a:tr h="272955">
                <a:tc>
                  <a:txBody>
                    <a:bodyPr/>
                    <a:lstStyle/>
                    <a:p>
                      <a:pPr marL="0" marR="0">
                        <a:lnSpc>
                          <a:spcPct val="107000"/>
                        </a:lnSpc>
                        <a:spcBef>
                          <a:spcPts val="0"/>
                        </a:spcBef>
                        <a:spcAft>
                          <a:spcPts val="0"/>
                        </a:spcAft>
                      </a:pPr>
                      <a:r>
                        <a:rPr lang="en-US" sz="1300" kern="0" dirty="0">
                          <a:solidFill>
                            <a:schemeClr val="tx1"/>
                          </a:solidFill>
                          <a:effectLst/>
                        </a:rPr>
                        <a:t>TEFAP GAP-Federal</a:t>
                      </a:r>
                      <a:endParaRPr lang="en-US" sz="13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a:solidFill>
                            <a:schemeClr val="tx1"/>
                          </a:solidFill>
                          <a:effectLst/>
                        </a:rPr>
                        <a:t> $    2,492,526.60 </a:t>
                      </a:r>
                      <a:endParaRPr lang="en-US" sz="13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dirty="0">
                          <a:solidFill>
                            <a:schemeClr val="tx1"/>
                          </a:solidFill>
                          <a:effectLst/>
                        </a:rPr>
                        <a:t> $    1,880,000.00 </a:t>
                      </a:r>
                      <a:endParaRPr lang="en-US" sz="13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solidFill>
                      <a:schemeClr val="accent5">
                        <a:lumMod val="20000"/>
                        <a:lumOff val="80000"/>
                      </a:schemeClr>
                    </a:solidFill>
                  </a:tcPr>
                </a:tc>
                <a:tc>
                  <a:txBody>
                    <a:bodyPr/>
                    <a:lstStyle/>
                    <a:p>
                      <a:pPr marL="0" marR="0">
                        <a:lnSpc>
                          <a:spcPct val="107000"/>
                        </a:lnSpc>
                        <a:spcBef>
                          <a:spcPts val="0"/>
                        </a:spcBef>
                        <a:spcAft>
                          <a:spcPts val="0"/>
                        </a:spcAft>
                      </a:pPr>
                      <a:r>
                        <a:rPr lang="en-US" sz="1300" kern="0">
                          <a:effectLst/>
                        </a:rPr>
                        <a:t> $                          -   </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a:effectLst/>
                        </a:rPr>
                        <a:t> $                          -   </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extLst>
                  <a:ext uri="{0D108BD9-81ED-4DB2-BD59-A6C34878D82A}">
                    <a16:rowId xmlns:a16="http://schemas.microsoft.com/office/drawing/2014/main" val="389796555"/>
                  </a:ext>
                </a:extLst>
              </a:tr>
              <a:tr h="245660">
                <a:tc>
                  <a:txBody>
                    <a:bodyPr/>
                    <a:lstStyle/>
                    <a:p>
                      <a:pPr marL="0" marR="0">
                        <a:lnSpc>
                          <a:spcPct val="107000"/>
                        </a:lnSpc>
                        <a:spcBef>
                          <a:spcPts val="0"/>
                        </a:spcBef>
                        <a:spcAft>
                          <a:spcPts val="0"/>
                        </a:spcAft>
                      </a:pPr>
                      <a:r>
                        <a:rPr lang="en-US" sz="1300" kern="0" dirty="0">
                          <a:solidFill>
                            <a:schemeClr val="tx1"/>
                          </a:solidFill>
                          <a:effectLst/>
                        </a:rPr>
                        <a:t>FA Direct Food Purchase</a:t>
                      </a:r>
                      <a:endParaRPr lang="en-US" sz="13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dirty="0">
                          <a:solidFill>
                            <a:schemeClr val="tx1"/>
                          </a:solidFill>
                          <a:effectLst/>
                        </a:rPr>
                        <a:t> $    6,971,894.35 </a:t>
                      </a:r>
                      <a:endParaRPr lang="en-US" sz="13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dirty="0">
                          <a:solidFill>
                            <a:schemeClr val="accent6"/>
                          </a:solidFill>
                          <a:effectLst/>
                        </a:rPr>
                        <a:t> $    4,205,000.00 </a:t>
                      </a:r>
                      <a:endParaRPr lang="en-US" sz="13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solidFill>
                      <a:schemeClr val="accent5">
                        <a:lumMod val="20000"/>
                        <a:lumOff val="80000"/>
                      </a:schemeClr>
                    </a:solidFill>
                  </a:tcPr>
                </a:tc>
                <a:tc>
                  <a:txBody>
                    <a:bodyPr/>
                    <a:lstStyle/>
                    <a:p>
                      <a:pPr marL="0" marR="0">
                        <a:lnSpc>
                          <a:spcPct val="107000"/>
                        </a:lnSpc>
                        <a:spcBef>
                          <a:spcPts val="0"/>
                        </a:spcBef>
                        <a:spcAft>
                          <a:spcPts val="0"/>
                        </a:spcAft>
                      </a:pPr>
                      <a:r>
                        <a:rPr lang="en-US" sz="1300" kern="0">
                          <a:effectLst/>
                        </a:rPr>
                        <a:t> $                          -   </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tc>
                  <a:txBody>
                    <a:bodyPr/>
                    <a:lstStyle/>
                    <a:p>
                      <a:pPr marL="0" marR="0">
                        <a:lnSpc>
                          <a:spcPct val="107000"/>
                        </a:lnSpc>
                        <a:spcBef>
                          <a:spcPts val="0"/>
                        </a:spcBef>
                        <a:spcAft>
                          <a:spcPts val="0"/>
                        </a:spcAft>
                      </a:pPr>
                      <a:r>
                        <a:rPr lang="en-US" sz="1300" kern="0">
                          <a:effectLst/>
                        </a:rPr>
                        <a:t> $                          -   </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noFill/>
                  </a:tcPr>
                </a:tc>
                <a:extLst>
                  <a:ext uri="{0D108BD9-81ED-4DB2-BD59-A6C34878D82A}">
                    <a16:rowId xmlns:a16="http://schemas.microsoft.com/office/drawing/2014/main" val="3995241230"/>
                  </a:ext>
                </a:extLst>
              </a:tr>
              <a:tr h="259307">
                <a:tc>
                  <a:txBody>
                    <a:bodyPr/>
                    <a:lstStyle/>
                    <a:p>
                      <a:pPr marL="0" marR="0">
                        <a:lnSpc>
                          <a:spcPct val="107000"/>
                        </a:lnSpc>
                        <a:spcBef>
                          <a:spcPts val="0"/>
                        </a:spcBef>
                        <a:spcAft>
                          <a:spcPts val="0"/>
                        </a:spcAft>
                      </a:pPr>
                      <a:r>
                        <a:rPr lang="en-US" sz="1400" b="1" kern="0" dirty="0">
                          <a:solidFill>
                            <a:schemeClr val="tx1"/>
                          </a:solidFill>
                          <a:effectLst/>
                        </a:rPr>
                        <a:t>Total State - Includes CSLFRF</a:t>
                      </a:r>
                      <a:endParaRPr lang="en-US" sz="1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solidFill>
                      <a:schemeClr val="tx2">
                        <a:lumMod val="25000"/>
                        <a:lumOff val="75000"/>
                      </a:schemeClr>
                    </a:solidFill>
                  </a:tcPr>
                </a:tc>
                <a:tc>
                  <a:txBody>
                    <a:bodyPr/>
                    <a:lstStyle/>
                    <a:p>
                      <a:pPr marL="0" marR="0">
                        <a:lnSpc>
                          <a:spcPct val="107000"/>
                        </a:lnSpc>
                        <a:spcBef>
                          <a:spcPts val="0"/>
                        </a:spcBef>
                        <a:spcAft>
                          <a:spcPts val="0"/>
                        </a:spcAft>
                      </a:pPr>
                      <a:r>
                        <a:rPr lang="en-US" sz="1400" b="1" kern="0" dirty="0">
                          <a:effectLst/>
                        </a:rPr>
                        <a:t> $  30,576,781.03 </a:t>
                      </a:r>
                      <a:endParaRPr lang="en-US"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solidFill>
                      <a:schemeClr val="tx2">
                        <a:lumMod val="25000"/>
                        <a:lumOff val="75000"/>
                      </a:schemeClr>
                    </a:solidFill>
                  </a:tcPr>
                </a:tc>
                <a:tc>
                  <a:txBody>
                    <a:bodyPr/>
                    <a:lstStyle/>
                    <a:p>
                      <a:pPr marL="0" marR="0">
                        <a:lnSpc>
                          <a:spcPct val="107000"/>
                        </a:lnSpc>
                        <a:spcBef>
                          <a:spcPts val="0"/>
                        </a:spcBef>
                        <a:spcAft>
                          <a:spcPts val="0"/>
                        </a:spcAft>
                      </a:pPr>
                      <a:r>
                        <a:rPr lang="en-US" sz="1400" b="1" kern="0">
                          <a:effectLst/>
                        </a:rPr>
                        <a:t> $  27,696,010.50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solidFill>
                      <a:schemeClr val="tx2">
                        <a:lumMod val="25000"/>
                        <a:lumOff val="75000"/>
                      </a:schemeClr>
                    </a:solidFill>
                  </a:tcPr>
                </a:tc>
                <a:tc>
                  <a:txBody>
                    <a:bodyPr/>
                    <a:lstStyle/>
                    <a:p>
                      <a:pPr marL="0" marR="0">
                        <a:lnSpc>
                          <a:spcPct val="107000"/>
                        </a:lnSpc>
                        <a:spcBef>
                          <a:spcPts val="0"/>
                        </a:spcBef>
                        <a:spcAft>
                          <a:spcPts val="0"/>
                        </a:spcAft>
                      </a:pPr>
                      <a:r>
                        <a:rPr lang="en-US" sz="1400" b="1" kern="0">
                          <a:effectLst/>
                        </a:rPr>
                        <a:t> $  48,805,000.00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solidFill>
                      <a:schemeClr val="tx2">
                        <a:lumMod val="25000"/>
                        <a:lumOff val="75000"/>
                      </a:schemeClr>
                    </a:solidFill>
                  </a:tcPr>
                </a:tc>
                <a:tc>
                  <a:txBody>
                    <a:bodyPr/>
                    <a:lstStyle/>
                    <a:p>
                      <a:pPr marL="0" marR="0">
                        <a:lnSpc>
                          <a:spcPct val="107000"/>
                        </a:lnSpc>
                        <a:spcBef>
                          <a:spcPts val="0"/>
                        </a:spcBef>
                        <a:spcAft>
                          <a:spcPts val="0"/>
                        </a:spcAft>
                      </a:pPr>
                      <a:r>
                        <a:rPr lang="en-US" sz="1400" b="1" kern="0" dirty="0">
                          <a:effectLst/>
                        </a:rPr>
                        <a:t> $  48,605,000.00 </a:t>
                      </a:r>
                      <a:endParaRPr lang="en-US"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7319" marR="67319" marT="0" marB="0" anchor="b">
                    <a:solidFill>
                      <a:schemeClr val="tx2">
                        <a:lumMod val="25000"/>
                        <a:lumOff val="75000"/>
                      </a:schemeClr>
                    </a:solidFill>
                  </a:tcPr>
                </a:tc>
                <a:extLst>
                  <a:ext uri="{0D108BD9-81ED-4DB2-BD59-A6C34878D82A}">
                    <a16:rowId xmlns:a16="http://schemas.microsoft.com/office/drawing/2014/main" val="2514290455"/>
                  </a:ext>
                </a:extLst>
              </a:tr>
            </a:tbl>
          </a:graphicData>
        </a:graphic>
      </p:graphicFrame>
    </p:spTree>
    <p:extLst>
      <p:ext uri="{BB962C8B-B14F-4D97-AF65-F5344CB8AC3E}">
        <p14:creationId xmlns:p14="http://schemas.microsoft.com/office/powerpoint/2010/main" val="1195591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5AC97-9BA4-E821-A9B1-79D93363571B}"/>
              </a:ext>
            </a:extLst>
          </p:cNvPr>
          <p:cNvSpPr>
            <a:spLocks noGrp="1"/>
          </p:cNvSpPr>
          <p:nvPr>
            <p:ph type="title"/>
          </p:nvPr>
        </p:nvSpPr>
        <p:spPr/>
        <p:txBody>
          <a:bodyPr/>
          <a:lstStyle/>
          <a:p>
            <a:r>
              <a:rPr lang="en-US" dirty="0"/>
              <a:t>Funding Summary</a:t>
            </a:r>
          </a:p>
        </p:txBody>
      </p:sp>
      <p:sp>
        <p:nvSpPr>
          <p:cNvPr id="3" name="Content Placeholder 2">
            <a:extLst>
              <a:ext uri="{FF2B5EF4-FFF2-40B4-BE49-F238E27FC236}">
                <a16:creationId xmlns:a16="http://schemas.microsoft.com/office/drawing/2014/main" id="{8A98A714-4B94-5616-9481-6265121C7701}"/>
              </a:ext>
            </a:extLst>
          </p:cNvPr>
          <p:cNvSpPr>
            <a:spLocks noGrp="1"/>
          </p:cNvSpPr>
          <p:nvPr>
            <p:ph sz="half" idx="1"/>
          </p:nvPr>
        </p:nvSpPr>
        <p:spPr/>
        <p:txBody>
          <a:bodyPr/>
          <a:lstStyle/>
          <a:p>
            <a:r>
              <a:rPr lang="en-US" dirty="0"/>
              <a:t>Doubles EFAP and EFAP-Tribal</a:t>
            </a:r>
          </a:p>
          <a:p>
            <a:r>
              <a:rPr lang="en-US" dirty="0"/>
              <a:t>Triples Resiliency Grants</a:t>
            </a:r>
          </a:p>
          <a:p>
            <a:r>
              <a:rPr lang="en-US" dirty="0"/>
              <a:t>Note: A substantial investment in Food Assistance grants will increase Resiliency grant funding levels as well as absorb some of the demand for the We Feed WA COVID-19 relief program. </a:t>
            </a:r>
          </a:p>
          <a:p>
            <a:endParaRPr lang="en-US" dirty="0"/>
          </a:p>
        </p:txBody>
      </p:sp>
      <p:sp>
        <p:nvSpPr>
          <p:cNvPr id="4" name="Content Placeholder 3">
            <a:extLst>
              <a:ext uri="{FF2B5EF4-FFF2-40B4-BE49-F238E27FC236}">
                <a16:creationId xmlns:a16="http://schemas.microsoft.com/office/drawing/2014/main" id="{6477CAED-CF6F-A9DB-FE25-7623A9639BC0}"/>
              </a:ext>
            </a:extLst>
          </p:cNvPr>
          <p:cNvSpPr>
            <a:spLocks noGrp="1"/>
          </p:cNvSpPr>
          <p:nvPr>
            <p:ph sz="half" idx="2"/>
          </p:nvPr>
        </p:nvSpPr>
        <p:spPr/>
        <p:txBody>
          <a:bodyPr>
            <a:normAutofit lnSpcReduction="10000"/>
          </a:bodyPr>
          <a:lstStyle/>
          <a:p>
            <a:r>
              <a:rPr lang="en-US" dirty="0"/>
              <a:t>Increases TEFAP/CSFP GAP Funding</a:t>
            </a:r>
          </a:p>
          <a:p>
            <a:r>
              <a:rPr lang="en-US" dirty="0"/>
              <a:t>Increases Farm to Food Pantry from $650K to $ 1M per year</a:t>
            </a:r>
          </a:p>
          <a:p>
            <a:r>
              <a:rPr lang="en-US" dirty="0"/>
              <a:t>Keep in mind that over $20 Million in federal COVID-19 funding will be ending in 2025, so while it sounds like a lot of “new” funding it also helps fill that loss.</a:t>
            </a:r>
          </a:p>
          <a:p>
            <a:r>
              <a:rPr lang="en-US" dirty="0"/>
              <a:t>Remember: None of this is final!</a:t>
            </a:r>
          </a:p>
          <a:p>
            <a:endParaRPr lang="en-US" dirty="0"/>
          </a:p>
        </p:txBody>
      </p:sp>
      <p:sp>
        <p:nvSpPr>
          <p:cNvPr id="5" name="Slide Number Placeholder 4">
            <a:extLst>
              <a:ext uri="{FF2B5EF4-FFF2-40B4-BE49-F238E27FC236}">
                <a16:creationId xmlns:a16="http://schemas.microsoft.com/office/drawing/2014/main" id="{90E7F7C9-8F07-807F-4AD3-00815439834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3DC2DEF-D2FE-4B45-ABA4-9F153FD1C98A}" type="slidenum">
              <a:rPr kumimoji="0" lang="en-US" sz="1200" b="0" i="0" u="none" strike="noStrike" kern="1200" cap="none" spc="0" normalizeH="0" baseline="0" noProof="0" smtClean="0">
                <a:ln>
                  <a:noFill/>
                </a:ln>
                <a:solidFill>
                  <a:srgbClr val="191B1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191B1F"/>
              </a:solidFill>
              <a:effectLst/>
              <a:uLnTx/>
              <a:uFillTx/>
              <a:latin typeface="Franklin Gothic Book"/>
              <a:ea typeface="+mn-ea"/>
              <a:cs typeface="+mn-cs"/>
            </a:endParaRPr>
          </a:p>
        </p:txBody>
      </p:sp>
      <p:pic>
        <p:nvPicPr>
          <p:cNvPr id="7" name="Picture Placeholder 6">
            <a:extLst>
              <a:ext uri="{FF2B5EF4-FFF2-40B4-BE49-F238E27FC236}">
                <a16:creationId xmlns:a16="http://schemas.microsoft.com/office/drawing/2014/main" id="{47519C3B-AC3D-D2C0-E8EC-D22D3598A4AC}"/>
              </a:ext>
            </a:extLst>
          </p:cNvPr>
          <p:cNvPicPr>
            <a:picLocks noGrp="1" noChangeAspect="1"/>
          </p:cNvPicPr>
          <p:nvPr>
            <p:ph type="pic" sz="quarter" idx="13"/>
          </p:nvPr>
        </p:nvPicPr>
        <p:blipFill>
          <a:blip r:embed="rId3"/>
          <a:srcRect t="5545" b="5545"/>
          <a:stretch>
            <a:fillRect/>
          </a:stretch>
        </p:blipFill>
        <p:spPr>
          <a:prstGeom prst="rect">
            <a:avLst/>
          </a:prstGeom>
        </p:spPr>
      </p:pic>
    </p:spTree>
    <p:extLst>
      <p:ext uri="{BB962C8B-B14F-4D97-AF65-F5344CB8AC3E}">
        <p14:creationId xmlns:p14="http://schemas.microsoft.com/office/powerpoint/2010/main" val="3769273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5AC97-9BA4-E821-A9B1-79D93363571B}"/>
              </a:ext>
            </a:extLst>
          </p:cNvPr>
          <p:cNvSpPr>
            <a:spLocks noGrp="1"/>
          </p:cNvSpPr>
          <p:nvPr>
            <p:ph type="title"/>
          </p:nvPr>
        </p:nvSpPr>
        <p:spPr/>
        <p:txBody>
          <a:bodyPr/>
          <a:lstStyle/>
          <a:p>
            <a:r>
              <a:rPr lang="en-US" dirty="0"/>
              <a:t>Federal Funding Assumptions – Not Final</a:t>
            </a:r>
          </a:p>
        </p:txBody>
      </p:sp>
      <p:sp>
        <p:nvSpPr>
          <p:cNvPr id="3" name="Content Placeholder 2">
            <a:extLst>
              <a:ext uri="{FF2B5EF4-FFF2-40B4-BE49-F238E27FC236}">
                <a16:creationId xmlns:a16="http://schemas.microsoft.com/office/drawing/2014/main" id="{8A98A714-4B94-5616-9481-6265121C7701}"/>
              </a:ext>
            </a:extLst>
          </p:cNvPr>
          <p:cNvSpPr>
            <a:spLocks noGrp="1"/>
          </p:cNvSpPr>
          <p:nvPr>
            <p:ph sz="half" idx="1"/>
          </p:nvPr>
        </p:nvSpPr>
        <p:spPr/>
        <p:txBody>
          <a:bodyPr>
            <a:normAutofit fontScale="70000" lnSpcReduction="20000"/>
          </a:bodyPr>
          <a:lstStyle/>
          <a:p>
            <a:r>
              <a:rPr lang="en-US" dirty="0"/>
              <a:t>FFY25 TEFAP - Operational  </a:t>
            </a:r>
          </a:p>
          <a:p>
            <a:pPr lvl="1"/>
            <a:r>
              <a:rPr lang="en-US" dirty="0"/>
              <a:t>$ 3.12 Million (slight increase &amp; doesn’t include TEFAP CCC)</a:t>
            </a:r>
          </a:p>
          <a:p>
            <a:pPr lvl="1"/>
            <a:r>
              <a:rPr lang="en-US" dirty="0"/>
              <a:t>1/12</a:t>
            </a:r>
            <a:r>
              <a:rPr lang="en-US" baseline="30000" dirty="0"/>
              <a:t>th</a:t>
            </a:r>
            <a:r>
              <a:rPr lang="en-US" dirty="0"/>
              <a:t> Restriction Applies until final budget is passed</a:t>
            </a:r>
          </a:p>
          <a:p>
            <a:pPr lvl="1"/>
            <a:r>
              <a:rPr lang="en-US" dirty="0"/>
              <a:t>TEFAP Food Value -  Range $30 – 40+ Million</a:t>
            </a:r>
          </a:p>
          <a:p>
            <a:r>
              <a:rPr lang="en-US" dirty="0"/>
              <a:t>FFY 25 CSFP </a:t>
            </a:r>
          </a:p>
          <a:p>
            <a:pPr lvl="1"/>
            <a:r>
              <a:rPr lang="en-US" dirty="0"/>
              <a:t>$ 526,000 (anticipate an increase)</a:t>
            </a:r>
          </a:p>
          <a:p>
            <a:pPr lvl="1"/>
            <a:r>
              <a:rPr lang="en-US" dirty="0"/>
              <a:t>1/12</a:t>
            </a:r>
            <a:r>
              <a:rPr lang="en-US" baseline="30000" dirty="0"/>
              <a:t>th</a:t>
            </a:r>
            <a:r>
              <a:rPr lang="en-US" dirty="0"/>
              <a:t> Restriction Applies until final budget is passed</a:t>
            </a:r>
          </a:p>
          <a:p>
            <a:pPr lvl="1"/>
            <a:r>
              <a:rPr lang="en-US" dirty="0"/>
              <a:t>CSFP Food Value – 2.1 Million+</a:t>
            </a:r>
          </a:p>
          <a:p>
            <a:pPr marL="457200" lvl="1" indent="0">
              <a:buNone/>
            </a:pPr>
            <a:endParaRPr lang="en-US" dirty="0"/>
          </a:p>
          <a:p>
            <a:r>
              <a:rPr lang="en-US" dirty="0"/>
              <a:t>LFPA &amp; LFPA Plus</a:t>
            </a:r>
          </a:p>
          <a:p>
            <a:pPr lvl="1"/>
            <a:r>
              <a:rPr lang="en-US" dirty="0"/>
              <a:t>Requesting a No Cost Extension through SFY 2026 – meaning that it will extend the current end date of June 30, 2025.</a:t>
            </a:r>
          </a:p>
          <a:p>
            <a:endParaRPr lang="en-US" dirty="0"/>
          </a:p>
        </p:txBody>
      </p:sp>
      <p:sp>
        <p:nvSpPr>
          <p:cNvPr id="4" name="Content Placeholder 3">
            <a:extLst>
              <a:ext uri="{FF2B5EF4-FFF2-40B4-BE49-F238E27FC236}">
                <a16:creationId xmlns:a16="http://schemas.microsoft.com/office/drawing/2014/main" id="{6477CAED-CF6F-A9DB-FE25-7623A9639BC0}"/>
              </a:ext>
            </a:extLst>
          </p:cNvPr>
          <p:cNvSpPr>
            <a:spLocks noGrp="1"/>
          </p:cNvSpPr>
          <p:nvPr>
            <p:ph sz="half" idx="2"/>
          </p:nvPr>
        </p:nvSpPr>
        <p:spPr/>
        <p:txBody>
          <a:bodyPr>
            <a:normAutofit fontScale="85000" lnSpcReduction="20000"/>
          </a:bodyPr>
          <a:lstStyle/>
          <a:p>
            <a:pPr marL="0" indent="0">
              <a:buNone/>
            </a:pPr>
            <a:r>
              <a:rPr lang="en-US" dirty="0"/>
              <a:t>NEW USDA Announcements:</a:t>
            </a:r>
          </a:p>
          <a:p>
            <a:r>
              <a:rPr lang="en-US" dirty="0"/>
              <a:t>Another round of TEFAP CCC will be coming:</a:t>
            </a:r>
          </a:p>
          <a:p>
            <a:pPr lvl="1"/>
            <a:r>
              <a:rPr lang="en-US" dirty="0"/>
              <a:t>National $500 Million</a:t>
            </a:r>
          </a:p>
          <a:p>
            <a:pPr lvl="2"/>
            <a:r>
              <a:rPr lang="en-US" dirty="0"/>
              <a:t>Estimate $11.17 Million for WA</a:t>
            </a:r>
          </a:p>
          <a:p>
            <a:pPr lvl="1"/>
            <a:r>
              <a:rPr lang="en-US" dirty="0"/>
              <a:t>No details at this time</a:t>
            </a:r>
          </a:p>
          <a:p>
            <a:r>
              <a:rPr lang="en-US" dirty="0"/>
              <a:t>Another round of LFPA Plus will be coming:</a:t>
            </a:r>
          </a:p>
          <a:p>
            <a:pPr lvl="1"/>
            <a:r>
              <a:rPr lang="en-US" dirty="0"/>
              <a:t>National $500 million</a:t>
            </a:r>
          </a:p>
          <a:p>
            <a:pPr marL="1143000" marR="0" lvl="2" indent="-228600" algn="l" defTabSz="914400" rtl="0" eaLnBrk="1" fontAlgn="auto" latinLnBrk="0" hangingPunct="1">
              <a:lnSpc>
                <a:spcPct val="100000"/>
              </a:lnSpc>
              <a:spcBef>
                <a:spcPts val="50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Franklin Gothic Medium" panose="020B0603020102020204" pitchFamily="34" charset="0"/>
                <a:ea typeface="+mn-ea"/>
                <a:cs typeface="+mn-cs"/>
              </a:rPr>
              <a:t>Estimate $7.4 Million for WA (no admin – FA will try to add LFPA GAP $’s)</a:t>
            </a:r>
          </a:p>
          <a:p>
            <a:pPr marL="1143000" marR="0" lvl="2" indent="-228600" algn="l" defTabSz="914400" rtl="0" eaLnBrk="1" fontAlgn="auto" latinLnBrk="0" hangingPunct="1">
              <a:lnSpc>
                <a:spcPct val="100000"/>
              </a:lnSpc>
              <a:spcBef>
                <a:spcPts val="500"/>
              </a:spcBef>
              <a:spcAft>
                <a:spcPts val="600"/>
              </a:spcAft>
              <a:buClrTx/>
              <a:buSzTx/>
              <a:buFont typeface="Arial" panose="020B0604020202020204" pitchFamily="34" charset="0"/>
              <a:buChar char="•"/>
              <a:tabLst/>
              <a:defRPr/>
            </a:pPr>
            <a:r>
              <a:rPr lang="en-US" dirty="0">
                <a:solidFill>
                  <a:srgbClr val="FFFFFF"/>
                </a:solidFill>
              </a:rPr>
              <a:t>Unprocessed or Minimally Processed</a:t>
            </a:r>
            <a:endParaRPr kumimoji="0" lang="en-US" sz="1400" b="0" i="0" u="none" strike="noStrike" kern="1200" cap="none" spc="0" normalizeH="0" baseline="0" noProof="0" dirty="0">
              <a:ln>
                <a:noFill/>
              </a:ln>
              <a:solidFill>
                <a:srgbClr val="FFFFFF"/>
              </a:solidFill>
              <a:effectLst/>
              <a:uLnTx/>
              <a:uFillTx/>
              <a:latin typeface="Franklin Gothic Medium" panose="020B0603020102020204" pitchFamily="34" charset="0"/>
              <a:ea typeface="+mn-ea"/>
              <a:cs typeface="+mn-cs"/>
            </a:endParaRPr>
          </a:p>
          <a:p>
            <a:pPr marL="1143000" marR="0" lvl="2" indent="-228600" algn="l" defTabSz="914400" rtl="0" eaLnBrk="1" fontAlgn="auto" latinLnBrk="0" hangingPunct="1">
              <a:lnSpc>
                <a:spcPct val="100000"/>
              </a:lnSpc>
              <a:spcBef>
                <a:spcPts val="500"/>
              </a:spcBef>
              <a:spcAft>
                <a:spcPts val="600"/>
              </a:spcAft>
              <a:buClrTx/>
              <a:buSzTx/>
              <a:buFont typeface="Arial" panose="020B0604020202020204" pitchFamily="34" charset="0"/>
              <a:buChar char="•"/>
              <a:tabLst/>
              <a:defRPr/>
            </a:pPr>
            <a:r>
              <a:rPr lang="en-US" dirty="0"/>
              <a:t>No details at this time</a:t>
            </a:r>
          </a:p>
        </p:txBody>
      </p:sp>
      <p:sp>
        <p:nvSpPr>
          <p:cNvPr id="5" name="Slide Number Placeholder 4">
            <a:extLst>
              <a:ext uri="{FF2B5EF4-FFF2-40B4-BE49-F238E27FC236}">
                <a16:creationId xmlns:a16="http://schemas.microsoft.com/office/drawing/2014/main" id="{90E7F7C9-8F07-807F-4AD3-00815439834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3DC2DEF-D2FE-4B45-ABA4-9F153FD1C98A}" type="slidenum">
              <a:rPr kumimoji="0" lang="en-US" sz="1200" b="0" i="0" u="none" strike="noStrike" kern="1200" cap="none" spc="0" normalizeH="0" baseline="0" noProof="0" smtClean="0">
                <a:ln>
                  <a:noFill/>
                </a:ln>
                <a:solidFill>
                  <a:srgbClr val="191B1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191B1F"/>
              </a:solidFill>
              <a:effectLst/>
              <a:uLnTx/>
              <a:uFillTx/>
              <a:latin typeface="Franklin Gothic Book"/>
              <a:ea typeface="+mn-ea"/>
              <a:cs typeface="+mn-cs"/>
            </a:endParaRPr>
          </a:p>
        </p:txBody>
      </p:sp>
      <p:pic>
        <p:nvPicPr>
          <p:cNvPr id="7" name="Picture Placeholder 6">
            <a:extLst>
              <a:ext uri="{FF2B5EF4-FFF2-40B4-BE49-F238E27FC236}">
                <a16:creationId xmlns:a16="http://schemas.microsoft.com/office/drawing/2014/main" id="{47519C3B-AC3D-D2C0-E8EC-D22D3598A4AC}"/>
              </a:ext>
            </a:extLst>
          </p:cNvPr>
          <p:cNvPicPr>
            <a:picLocks noGrp="1" noChangeAspect="1"/>
          </p:cNvPicPr>
          <p:nvPr>
            <p:ph type="pic" sz="quarter" idx="13"/>
          </p:nvPr>
        </p:nvPicPr>
        <p:blipFill>
          <a:blip r:embed="rId3"/>
          <a:srcRect t="5545" b="5545"/>
          <a:stretch>
            <a:fillRect/>
          </a:stretch>
        </p:blipFill>
        <p:spPr>
          <a:xfrm>
            <a:off x="4109836" y="1468353"/>
            <a:ext cx="3972327" cy="4803227"/>
          </a:xfrm>
          <a:prstGeom prst="rect">
            <a:avLst/>
          </a:prstGeom>
        </p:spPr>
      </p:pic>
    </p:spTree>
    <p:extLst>
      <p:ext uri="{BB962C8B-B14F-4D97-AF65-F5344CB8AC3E}">
        <p14:creationId xmlns:p14="http://schemas.microsoft.com/office/powerpoint/2010/main" val="65767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052D8-88EE-F938-0B95-04A4BC71ABB6}"/>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EF934E85-CA0F-758C-0C65-334FFFEAA06C}"/>
              </a:ext>
            </a:extLst>
          </p:cNvPr>
          <p:cNvSpPr txBox="1"/>
          <p:nvPr/>
        </p:nvSpPr>
        <p:spPr>
          <a:xfrm>
            <a:off x="334681" y="157255"/>
            <a:ext cx="11609595" cy="800219"/>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1" i="0" u="none" strike="noStrike" kern="100" cap="none" spc="0" normalizeH="0" baseline="0" noProof="0" dirty="0">
                <a:ln>
                  <a:noFill/>
                </a:ln>
                <a:solidFill>
                  <a:srgbClr val="156082"/>
                </a:solidFill>
                <a:effectLst/>
                <a:uLnTx/>
                <a:uFillTx/>
                <a:latin typeface="Franklin Gothic Demi" panose="020B0703020102020204" pitchFamily="34" charset="0"/>
                <a:ea typeface="+mn-ea"/>
                <a:cs typeface="Microsoft Sans Serif" panose="020B0604020202020204" pitchFamily="34" charset="0"/>
              </a:rPr>
              <a:t>Emergency Food Assistance (EFAP) - Yearly Data for Food Pantries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E8E8E8">
                    <a:lumMod val="25000"/>
                  </a:srgbClr>
                </a:solidFill>
                <a:effectLst/>
                <a:uLnTx/>
                <a:uFillTx/>
                <a:latin typeface="Aptos" panose="02110004020202020204"/>
                <a:ea typeface="+mn-ea"/>
                <a:cs typeface="+mn-cs"/>
              </a:rPr>
              <a:t>State Fiscal Years 2014-2024</a:t>
            </a:r>
            <a:endParaRPr kumimoji="0" lang="en-US" sz="3733" b="1" i="1" u="none" strike="noStrike" kern="100" cap="none" spc="0" normalizeH="0" baseline="0" noProof="0" dirty="0">
              <a:ln>
                <a:noFill/>
              </a:ln>
              <a:solidFill>
                <a:srgbClr val="E8E8E8">
                  <a:lumMod val="25000"/>
                </a:srgbClr>
              </a:solidFill>
              <a:effectLst/>
              <a:uLnTx/>
              <a:uFillTx/>
              <a:latin typeface="Aptos" panose="02110004020202020204"/>
              <a:ea typeface="+mn-ea"/>
              <a:cs typeface="Microsoft Sans Serif" panose="020B0604020202020204" pitchFamily="34" charset="0"/>
            </a:endParaRPr>
          </a:p>
        </p:txBody>
      </p:sp>
      <p:sp>
        <p:nvSpPr>
          <p:cNvPr id="6" name="Title 1">
            <a:extLst>
              <a:ext uri="{FF2B5EF4-FFF2-40B4-BE49-F238E27FC236}">
                <a16:creationId xmlns:a16="http://schemas.microsoft.com/office/drawing/2014/main" id="{65DD774A-3931-7EE1-24E9-0C51B24F6CDE}"/>
              </a:ext>
            </a:extLst>
          </p:cNvPr>
          <p:cNvSpPr txBox="1">
            <a:spLocks/>
          </p:cNvSpPr>
          <p:nvPr/>
        </p:nvSpPr>
        <p:spPr>
          <a:xfrm>
            <a:off x="538778" y="6035159"/>
            <a:ext cx="11201400" cy="665586"/>
          </a:xfrm>
          <a:prstGeom prst="rect">
            <a:avLst/>
          </a:prstGeom>
        </p:spPr>
        <p:txBody>
          <a:bodyPr vert="horz" lIns="121920" tIns="60960" rIns="121920" bIns="60960" rtlCol="0" anchor="t" anchorCtr="0">
            <a:noAutofit/>
          </a:bodyPr>
          <a:lstStyle/>
          <a:p>
            <a:pPr marL="0" marR="0" lvl="1" indent="0" algn="l" defTabSz="914377" rtl="0" eaLnBrk="1" fontAlgn="auto" latinLnBrk="0" hangingPunct="1">
              <a:lnSpc>
                <a:spcPct val="150000"/>
              </a:lnSpc>
              <a:spcBef>
                <a:spcPts val="600"/>
              </a:spcBef>
              <a:spcAft>
                <a:spcPts val="600"/>
              </a:spcAft>
              <a:buClr>
                <a:srgbClr val="D45F37"/>
              </a:buClr>
              <a:buSzTx/>
              <a:buFontTx/>
              <a:buNone/>
              <a:tabLst>
                <a:tab pos="306903" algn="l"/>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Aptos" panose="02110004020202020204"/>
                <a:ea typeface="+mn-ea"/>
                <a:cs typeface="+mn-cs"/>
              </a:rPr>
              <a:t>State Fiscal Year = July 1 – June 30							</a:t>
            </a:r>
            <a:br>
              <a:rPr kumimoji="0" lang="en-US" sz="1000" b="0" i="0" u="none" strike="noStrike" kern="1200" cap="none" spc="0" normalizeH="0" baseline="0" noProof="0" dirty="0">
                <a:ln>
                  <a:noFill/>
                </a:ln>
                <a:solidFill>
                  <a:prstClr val="black">
                    <a:lumMod val="75000"/>
                    <a:lumOff val="25000"/>
                  </a:prstClr>
                </a:solidFill>
                <a:effectLst/>
                <a:uLnTx/>
                <a:uFillTx/>
                <a:latin typeface="Aptos" panose="02110004020202020204"/>
                <a:ea typeface="+mn-ea"/>
                <a:cs typeface="+mn-cs"/>
              </a:rPr>
            </a:br>
            <a:r>
              <a:rPr kumimoji="0" lang="en-US" sz="1000" b="0" i="0" u="none" strike="noStrike" kern="1200" cap="none" spc="0" normalizeH="0" baseline="0" noProof="0" dirty="0">
                <a:ln>
                  <a:noFill/>
                </a:ln>
                <a:solidFill>
                  <a:prstClr val="black">
                    <a:lumMod val="75000"/>
                    <a:lumOff val="25000"/>
                  </a:prstClr>
                </a:solidFill>
                <a:effectLst/>
                <a:uLnTx/>
                <a:uFillTx/>
                <a:latin typeface="Aptos" panose="02110004020202020204"/>
                <a:ea typeface="+mn-ea"/>
                <a:cs typeface="+mn-cs"/>
              </a:rPr>
              <a:t>* Data collection of new, returning, and clients served put on hold due to COVID-19 pandemic.</a:t>
            </a:r>
          </a:p>
        </p:txBody>
      </p:sp>
      <p:sp>
        <p:nvSpPr>
          <p:cNvPr id="3" name="Slide Number Placeholder 2">
            <a:extLst>
              <a:ext uri="{FF2B5EF4-FFF2-40B4-BE49-F238E27FC236}">
                <a16:creationId xmlns:a16="http://schemas.microsoft.com/office/drawing/2014/main" id="{83668B8F-ABB4-7EE3-1B7F-C4EEDC551C85}"/>
              </a:ext>
            </a:extLst>
          </p:cNvPr>
          <p:cNvSpPr>
            <a:spLocks noGrp="1"/>
          </p:cNvSpPr>
          <p:nvPr>
            <p:ph type="sldNum" sz="quarter" idx="12"/>
          </p:nvPr>
        </p:nvSpPr>
        <p:spPr>
          <a:xfrm>
            <a:off x="11518900" y="6581978"/>
            <a:ext cx="373062" cy="20610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DC2DEF-D2FE-4B45-ABA4-9F153FD1C98A}"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graphicFrame>
        <p:nvGraphicFramePr>
          <p:cNvPr id="4" name="Table 3">
            <a:extLst>
              <a:ext uri="{FF2B5EF4-FFF2-40B4-BE49-F238E27FC236}">
                <a16:creationId xmlns:a16="http://schemas.microsoft.com/office/drawing/2014/main" id="{A03A6074-F5E3-468E-F719-3556580B2217}"/>
              </a:ext>
            </a:extLst>
          </p:cNvPr>
          <p:cNvGraphicFramePr>
            <a:graphicFrameLocks noGrp="1"/>
          </p:cNvGraphicFramePr>
          <p:nvPr/>
        </p:nvGraphicFramePr>
        <p:xfrm>
          <a:off x="641189" y="1002739"/>
          <a:ext cx="11155675" cy="5006340"/>
        </p:xfrm>
        <a:graphic>
          <a:graphicData uri="http://schemas.openxmlformats.org/drawingml/2006/table">
            <a:tbl>
              <a:tblPr firstRow="1" bandRow="1">
                <a:tableStyleId>{5C22544A-7EE6-4342-B048-85BDC9FD1C3A}</a:tableStyleId>
              </a:tblPr>
              <a:tblGrid>
                <a:gridCol w="1849400">
                  <a:extLst>
                    <a:ext uri="{9D8B030D-6E8A-4147-A177-3AD203B41FA5}">
                      <a16:colId xmlns:a16="http://schemas.microsoft.com/office/drawing/2014/main" val="311358416"/>
                    </a:ext>
                  </a:extLst>
                </a:gridCol>
                <a:gridCol w="846025">
                  <a:extLst>
                    <a:ext uri="{9D8B030D-6E8A-4147-A177-3AD203B41FA5}">
                      <a16:colId xmlns:a16="http://schemas.microsoft.com/office/drawing/2014/main" val="3275152435"/>
                    </a:ext>
                  </a:extLst>
                </a:gridCol>
                <a:gridCol w="846025">
                  <a:extLst>
                    <a:ext uri="{9D8B030D-6E8A-4147-A177-3AD203B41FA5}">
                      <a16:colId xmlns:a16="http://schemas.microsoft.com/office/drawing/2014/main" val="3157303341"/>
                    </a:ext>
                  </a:extLst>
                </a:gridCol>
                <a:gridCol w="846025">
                  <a:extLst>
                    <a:ext uri="{9D8B030D-6E8A-4147-A177-3AD203B41FA5}">
                      <a16:colId xmlns:a16="http://schemas.microsoft.com/office/drawing/2014/main" val="151562689"/>
                    </a:ext>
                  </a:extLst>
                </a:gridCol>
                <a:gridCol w="846025">
                  <a:extLst>
                    <a:ext uri="{9D8B030D-6E8A-4147-A177-3AD203B41FA5}">
                      <a16:colId xmlns:a16="http://schemas.microsoft.com/office/drawing/2014/main" val="3340941106"/>
                    </a:ext>
                  </a:extLst>
                </a:gridCol>
                <a:gridCol w="846025">
                  <a:extLst>
                    <a:ext uri="{9D8B030D-6E8A-4147-A177-3AD203B41FA5}">
                      <a16:colId xmlns:a16="http://schemas.microsoft.com/office/drawing/2014/main" val="2078611746"/>
                    </a:ext>
                  </a:extLst>
                </a:gridCol>
                <a:gridCol w="846025">
                  <a:extLst>
                    <a:ext uri="{9D8B030D-6E8A-4147-A177-3AD203B41FA5}">
                      <a16:colId xmlns:a16="http://schemas.microsoft.com/office/drawing/2014/main" val="1605402433"/>
                    </a:ext>
                  </a:extLst>
                </a:gridCol>
                <a:gridCol w="846025">
                  <a:extLst>
                    <a:ext uri="{9D8B030D-6E8A-4147-A177-3AD203B41FA5}">
                      <a16:colId xmlns:a16="http://schemas.microsoft.com/office/drawing/2014/main" val="2699670357"/>
                    </a:ext>
                  </a:extLst>
                </a:gridCol>
                <a:gridCol w="846025">
                  <a:extLst>
                    <a:ext uri="{9D8B030D-6E8A-4147-A177-3AD203B41FA5}">
                      <a16:colId xmlns:a16="http://schemas.microsoft.com/office/drawing/2014/main" val="1751265332"/>
                    </a:ext>
                  </a:extLst>
                </a:gridCol>
                <a:gridCol w="846025">
                  <a:extLst>
                    <a:ext uri="{9D8B030D-6E8A-4147-A177-3AD203B41FA5}">
                      <a16:colId xmlns:a16="http://schemas.microsoft.com/office/drawing/2014/main" val="1898621030"/>
                    </a:ext>
                  </a:extLst>
                </a:gridCol>
                <a:gridCol w="846025">
                  <a:extLst>
                    <a:ext uri="{9D8B030D-6E8A-4147-A177-3AD203B41FA5}">
                      <a16:colId xmlns:a16="http://schemas.microsoft.com/office/drawing/2014/main" val="2999857616"/>
                    </a:ext>
                  </a:extLst>
                </a:gridCol>
                <a:gridCol w="846025">
                  <a:extLst>
                    <a:ext uri="{9D8B030D-6E8A-4147-A177-3AD203B41FA5}">
                      <a16:colId xmlns:a16="http://schemas.microsoft.com/office/drawing/2014/main" val="3394752928"/>
                    </a:ext>
                  </a:extLst>
                </a:gridCol>
              </a:tblGrid>
              <a:tr h="548640">
                <a:tc>
                  <a:txBody>
                    <a:bodyPr/>
                    <a:lstStyle/>
                    <a:p>
                      <a:pPr algn="l"/>
                      <a:r>
                        <a:rPr lang="en-US" sz="1100" dirty="0">
                          <a:solidFill>
                            <a:schemeClr val="bg1"/>
                          </a:solidFill>
                        </a:rPr>
                        <a:t>EFAP &amp; EFAP-Tribal Data</a:t>
                      </a:r>
                      <a:endParaRPr lang="en-US" sz="1100" dirty="0">
                        <a:solidFill>
                          <a:schemeClr val="bg1"/>
                        </a:solidFill>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algn="ctr" fontAlgn="ctr"/>
                      <a:r>
                        <a:rPr lang="en-US" sz="1100" b="1" u="none" strike="noStrike" dirty="0">
                          <a:solidFill>
                            <a:schemeClr val="bg1"/>
                          </a:solidFill>
                          <a:effectLst/>
                        </a:rPr>
                        <a:t>SFY14</a:t>
                      </a:r>
                      <a:endParaRPr lang="en-US" sz="1100" b="1" i="0" u="none" strike="noStrike" dirty="0">
                        <a:solidFill>
                          <a:schemeClr val="bg1"/>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algn="ctr" fontAlgn="ctr"/>
                      <a:r>
                        <a:rPr lang="en-US" sz="1100" b="1" u="none" strike="noStrike" dirty="0">
                          <a:solidFill>
                            <a:schemeClr val="bg1"/>
                          </a:solidFill>
                          <a:effectLst/>
                        </a:rPr>
                        <a:t>SFY15</a:t>
                      </a:r>
                      <a:endParaRPr lang="en-US" sz="1100" b="1" i="0" u="none" strike="noStrike" dirty="0">
                        <a:solidFill>
                          <a:schemeClr val="bg1"/>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algn="ctr" fontAlgn="ctr"/>
                      <a:r>
                        <a:rPr lang="en-US" sz="1100" b="1" u="none" strike="noStrike" dirty="0">
                          <a:solidFill>
                            <a:schemeClr val="bg1"/>
                          </a:solidFill>
                          <a:effectLst/>
                        </a:rPr>
                        <a:t>SFY16</a:t>
                      </a:r>
                      <a:endParaRPr lang="en-US" sz="1100" b="1" i="0" u="none" strike="noStrike" dirty="0">
                        <a:solidFill>
                          <a:schemeClr val="bg1"/>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algn="ctr" fontAlgn="ctr"/>
                      <a:r>
                        <a:rPr lang="en-US" sz="1100" b="1" u="none" strike="noStrike" dirty="0">
                          <a:solidFill>
                            <a:schemeClr val="bg1"/>
                          </a:solidFill>
                          <a:effectLst/>
                        </a:rPr>
                        <a:t>SFY17</a:t>
                      </a:r>
                      <a:endParaRPr lang="en-US" sz="1100" b="1" i="0" u="none" strike="noStrike" dirty="0">
                        <a:solidFill>
                          <a:schemeClr val="bg1"/>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algn="ctr" fontAlgn="ctr"/>
                      <a:r>
                        <a:rPr lang="en-US" sz="1100" b="1" u="none" strike="noStrike" dirty="0">
                          <a:solidFill>
                            <a:schemeClr val="bg1"/>
                          </a:solidFill>
                          <a:effectLst/>
                        </a:rPr>
                        <a:t>SFY18</a:t>
                      </a:r>
                      <a:endParaRPr lang="en-US" sz="1100" b="1" i="0" u="none" strike="noStrike" dirty="0">
                        <a:solidFill>
                          <a:schemeClr val="bg1"/>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algn="ctr" fontAlgn="ctr"/>
                      <a:r>
                        <a:rPr lang="en-US" sz="1100" b="1" u="none" strike="noStrike" dirty="0">
                          <a:solidFill>
                            <a:schemeClr val="bg1"/>
                          </a:solidFill>
                          <a:effectLst/>
                        </a:rPr>
                        <a:t>SFY19</a:t>
                      </a:r>
                      <a:endParaRPr lang="en-US" sz="1100" b="1" i="0" u="none" strike="noStrike" dirty="0">
                        <a:solidFill>
                          <a:schemeClr val="bg1"/>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algn="ctr" fontAlgn="ctr"/>
                      <a:r>
                        <a:rPr lang="en-US" sz="1100" b="1" u="none" strike="noStrike" dirty="0">
                          <a:solidFill>
                            <a:schemeClr val="bg1"/>
                          </a:solidFill>
                          <a:effectLst/>
                        </a:rPr>
                        <a:t>SFY20</a:t>
                      </a:r>
                      <a:endParaRPr lang="en-US" sz="1100" b="1" i="0" u="none" strike="noStrike" dirty="0">
                        <a:solidFill>
                          <a:schemeClr val="bg1"/>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algn="ctr" fontAlgn="ctr"/>
                      <a:r>
                        <a:rPr lang="en-US" sz="1100" b="1" u="none" strike="noStrike" dirty="0">
                          <a:solidFill>
                            <a:schemeClr val="bg1"/>
                          </a:solidFill>
                          <a:effectLst/>
                        </a:rPr>
                        <a:t>SFY21</a:t>
                      </a:r>
                      <a:endParaRPr lang="en-US" sz="1100" b="1" i="0" u="none" strike="noStrike" dirty="0">
                        <a:solidFill>
                          <a:schemeClr val="bg1"/>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algn="ctr" fontAlgn="ctr"/>
                      <a:r>
                        <a:rPr lang="en-US" sz="1100" b="1" u="none" strike="noStrike" dirty="0">
                          <a:solidFill>
                            <a:schemeClr val="bg1"/>
                          </a:solidFill>
                          <a:effectLst/>
                        </a:rPr>
                        <a:t>SFY22</a:t>
                      </a:r>
                      <a:endParaRPr lang="en-US" sz="1100" b="1" i="0" u="none" strike="noStrike" dirty="0">
                        <a:solidFill>
                          <a:schemeClr val="bg1"/>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algn="ctr" fontAlgn="ctr"/>
                      <a:r>
                        <a:rPr lang="en-US" sz="1100" b="1" u="none" strike="noStrike" dirty="0">
                          <a:solidFill>
                            <a:schemeClr val="bg1"/>
                          </a:solidFill>
                          <a:effectLst/>
                        </a:rPr>
                        <a:t>SFY23</a:t>
                      </a:r>
                      <a:endParaRPr lang="en-US" sz="1100" b="1" i="0" u="none" strike="noStrike" dirty="0">
                        <a:solidFill>
                          <a:schemeClr val="bg1"/>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algn="ctr" fontAlgn="ctr"/>
                      <a:r>
                        <a:rPr lang="en-US" sz="1100" b="1" u="none" strike="noStrike" dirty="0">
                          <a:solidFill>
                            <a:schemeClr val="bg1"/>
                          </a:solidFill>
                          <a:effectLst/>
                        </a:rPr>
                        <a:t>SFY24</a:t>
                      </a:r>
                      <a:endParaRPr lang="en-US" sz="1100" b="1" i="0" u="none" strike="noStrike" dirty="0">
                        <a:solidFill>
                          <a:schemeClr val="bg1"/>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29412435"/>
                  </a:ext>
                </a:extLst>
              </a:tr>
              <a:tr h="457200">
                <a:tc>
                  <a:txBody>
                    <a:bodyPr/>
                    <a:lstStyle/>
                    <a:p>
                      <a:r>
                        <a:rPr lang="en-US" sz="1050" b="1" dirty="0"/>
                        <a:t>Total Client Visits</a:t>
                      </a:r>
                      <a:br>
                        <a:rPr lang="en-US" sz="1050" b="1" dirty="0"/>
                      </a:br>
                      <a:r>
                        <a:rPr lang="en-US" sz="1050" b="0" dirty="0"/>
                        <a:t>(New &amp; Returning)</a:t>
                      </a:r>
                      <a:endParaRPr lang="en-US" sz="1050" b="0"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000" b="0" u="none" strike="noStrike" dirty="0">
                          <a:solidFill>
                            <a:srgbClr val="000000"/>
                          </a:solidFill>
                          <a:effectLst/>
                        </a:rPr>
                        <a:t>8,946,352</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000" b="0" u="none" strike="noStrike" dirty="0">
                          <a:solidFill>
                            <a:srgbClr val="000000"/>
                          </a:solidFill>
                          <a:effectLst/>
                        </a:rPr>
                        <a:t>8,482,299</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000" b="0" u="none" strike="noStrike" dirty="0">
                          <a:solidFill>
                            <a:srgbClr val="000000"/>
                          </a:solidFill>
                          <a:effectLst/>
                        </a:rPr>
                        <a:t>8,224,133</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000" b="0" u="none" strike="noStrike" dirty="0">
                          <a:solidFill>
                            <a:srgbClr val="000000"/>
                          </a:solidFill>
                          <a:effectLst/>
                        </a:rPr>
                        <a:t>8,023,428</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000" b="0" u="none" strike="noStrike" dirty="0">
                          <a:solidFill>
                            <a:srgbClr val="000000"/>
                          </a:solidFill>
                          <a:effectLst/>
                        </a:rPr>
                        <a:t>8,010,132</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000" b="0" u="none" strike="noStrike" dirty="0">
                          <a:solidFill>
                            <a:srgbClr val="000000"/>
                          </a:solidFill>
                          <a:effectLst/>
                        </a:rPr>
                        <a:t>7,832,359</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000" b="0" u="none" strike="noStrike" dirty="0">
                          <a:solidFill>
                            <a:srgbClr val="000000"/>
                          </a:solidFill>
                          <a:effectLst/>
                        </a:rPr>
                        <a:t>8,220,746</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000" b="0" u="none" strike="noStrike" dirty="0">
                          <a:solidFill>
                            <a:srgbClr val="000000"/>
                          </a:solidFill>
                          <a:effectLst/>
                        </a:rPr>
                        <a:t>7,860,280</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000" b="0" u="none" strike="noStrike" dirty="0">
                          <a:solidFill>
                            <a:srgbClr val="000000"/>
                          </a:solidFill>
                          <a:effectLst/>
                        </a:rPr>
                        <a:t>8,379,159</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000" b="0" u="none" strike="noStrike" dirty="0">
                          <a:solidFill>
                            <a:srgbClr val="000000"/>
                          </a:solidFill>
                          <a:effectLst/>
                        </a:rPr>
                        <a:t>10,996,671</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000" b="0" u="none" strike="noStrike" dirty="0">
                          <a:solidFill>
                            <a:srgbClr val="000000"/>
                          </a:solidFill>
                          <a:effectLst/>
                        </a:rPr>
                        <a:t>13,383,723</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903411253"/>
                  </a:ext>
                </a:extLst>
              </a:tr>
              <a:tr h="457200">
                <a:tc>
                  <a:txBody>
                    <a:bodyPr/>
                    <a:lstStyle/>
                    <a:p>
                      <a:r>
                        <a:rPr lang="en-US" sz="1050" b="1" dirty="0"/>
                        <a:t>New Clients</a:t>
                      </a:r>
                      <a:endParaRPr lang="en-US" sz="1050" b="1"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000" b="0" u="none" strike="noStrike" dirty="0">
                          <a:solidFill>
                            <a:srgbClr val="000000"/>
                          </a:solidFill>
                          <a:effectLst/>
                        </a:rPr>
                        <a:t>1,384,608</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000" b="0" u="none" strike="noStrike" dirty="0">
                          <a:solidFill>
                            <a:srgbClr val="000000"/>
                          </a:solidFill>
                          <a:effectLst/>
                        </a:rPr>
                        <a:t>1,260,963</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000" b="0" u="none" strike="noStrike" dirty="0">
                          <a:solidFill>
                            <a:srgbClr val="000000"/>
                          </a:solidFill>
                          <a:effectLst/>
                        </a:rPr>
                        <a:t>1,225,165</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000" b="0" u="none" strike="noStrike" dirty="0">
                          <a:solidFill>
                            <a:srgbClr val="000000"/>
                          </a:solidFill>
                          <a:effectLst/>
                        </a:rPr>
                        <a:t>1,160,838</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000" b="0" u="none" strike="noStrike" dirty="0">
                          <a:solidFill>
                            <a:srgbClr val="000000"/>
                          </a:solidFill>
                          <a:effectLst/>
                        </a:rPr>
                        <a:t>1,151,565</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000" b="0" u="none" strike="noStrike" dirty="0">
                          <a:solidFill>
                            <a:srgbClr val="000000"/>
                          </a:solidFill>
                          <a:effectLst/>
                        </a:rPr>
                        <a:t>1,117,438</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000" b="0" u="none" strike="noStrike" dirty="0">
                          <a:solidFill>
                            <a:srgbClr val="000000"/>
                          </a:solidFill>
                          <a:effectLst/>
                        </a:rPr>
                        <a:t>N/A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000" b="0" u="none" strike="noStrike" dirty="0">
                          <a:solidFill>
                            <a:srgbClr val="000000"/>
                          </a:solidFill>
                          <a:effectLst/>
                        </a:rPr>
                        <a:t>1,110,552</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000" b="0" u="none" strike="noStrike" dirty="0">
                          <a:solidFill>
                            <a:srgbClr val="000000"/>
                          </a:solidFill>
                          <a:effectLst/>
                        </a:rPr>
                        <a:t>1,284,505</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000" b="0" u="none" strike="noStrike" dirty="0">
                          <a:solidFill>
                            <a:srgbClr val="000000"/>
                          </a:solidFill>
                          <a:effectLst/>
                        </a:rPr>
                        <a:t>1,748,756</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000" b="0" u="none" strike="noStrike" dirty="0">
                          <a:solidFill>
                            <a:srgbClr val="000000"/>
                          </a:solidFill>
                          <a:effectLst/>
                        </a:rPr>
                        <a:t>2,207,948</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9034897"/>
                  </a:ext>
                </a:extLst>
              </a:tr>
              <a:tr h="457200">
                <a:tc>
                  <a:txBody>
                    <a:bodyPr/>
                    <a:lstStyle/>
                    <a:p>
                      <a:r>
                        <a:rPr lang="en-US" sz="1050" b="1" dirty="0"/>
                        <a:t>Returning Clients</a:t>
                      </a:r>
                      <a:endParaRPr lang="en-US" sz="1050" b="1"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000" b="0" u="none" strike="noStrike" dirty="0">
                          <a:solidFill>
                            <a:srgbClr val="000000"/>
                          </a:solidFill>
                          <a:effectLst/>
                        </a:rPr>
                        <a:t>7,561,744</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000" b="0" u="none" strike="noStrike" dirty="0">
                          <a:solidFill>
                            <a:srgbClr val="000000"/>
                          </a:solidFill>
                          <a:effectLst/>
                        </a:rPr>
                        <a:t>7,221,336</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000" b="0" u="none" strike="noStrike">
                          <a:solidFill>
                            <a:srgbClr val="000000"/>
                          </a:solidFill>
                          <a:effectLst/>
                        </a:rPr>
                        <a:t>6,998,968</a:t>
                      </a:r>
                      <a:endParaRPr lang="en-US" sz="1000" b="0" i="0" u="none" strike="noStrike">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000" b="0" u="none" strike="noStrike" dirty="0">
                          <a:solidFill>
                            <a:srgbClr val="000000"/>
                          </a:solidFill>
                          <a:effectLst/>
                        </a:rPr>
                        <a:t>6,862,590</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000" b="0" u="none" strike="noStrike" dirty="0">
                          <a:solidFill>
                            <a:srgbClr val="000000"/>
                          </a:solidFill>
                          <a:effectLst/>
                        </a:rPr>
                        <a:t>6,858,567</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000" b="0" u="none" strike="noStrike" dirty="0">
                          <a:solidFill>
                            <a:srgbClr val="000000"/>
                          </a:solidFill>
                          <a:effectLst/>
                        </a:rPr>
                        <a:t>6,714,921</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Franklin Gothic Book"/>
                          <a:ea typeface="+mn-ea"/>
                          <a:cs typeface="+mn-cs"/>
                        </a:rPr>
                        <a:t>N/A *</a:t>
                      </a:r>
                      <a:endParaRPr kumimoji="0" lang="en-US" sz="1000" b="0" i="0" u="none" strike="noStrike" kern="1200" cap="none" spc="0" normalizeH="0" baseline="0" noProof="0" dirty="0">
                        <a:ln>
                          <a:noFill/>
                        </a:ln>
                        <a:solidFill>
                          <a:srgbClr val="000000"/>
                        </a:solidFill>
                        <a:effectLst/>
                        <a:uLnTx/>
                        <a:uFillTx/>
                        <a:latin typeface="Franklin Gothic Book"/>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000" b="0" u="none" strike="noStrike" dirty="0">
                          <a:solidFill>
                            <a:srgbClr val="000000"/>
                          </a:solidFill>
                          <a:effectLst/>
                        </a:rPr>
                        <a:t>6,749,728</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000" b="0" u="none" strike="noStrike" dirty="0">
                          <a:solidFill>
                            <a:srgbClr val="000000"/>
                          </a:solidFill>
                          <a:effectLst/>
                        </a:rPr>
                        <a:t>7,094,654</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000" b="0" u="none" strike="noStrike" dirty="0">
                          <a:solidFill>
                            <a:srgbClr val="000000"/>
                          </a:solidFill>
                          <a:effectLst/>
                        </a:rPr>
                        <a:t>9,247,915</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000" b="0" u="none" strike="noStrike" dirty="0">
                          <a:solidFill>
                            <a:srgbClr val="000000"/>
                          </a:solidFill>
                          <a:effectLst/>
                        </a:rPr>
                        <a:t>11,175,775</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75360583"/>
                  </a:ext>
                </a:extLst>
              </a:tr>
              <a:tr h="457200">
                <a:tc>
                  <a:txBody>
                    <a:bodyPr/>
                    <a:lstStyle/>
                    <a:p>
                      <a:r>
                        <a:rPr lang="en-US" sz="1050" b="1" dirty="0"/>
                        <a:t>Total New Families Served</a:t>
                      </a:r>
                      <a:endParaRPr lang="en-US" sz="1050" b="1"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000" b="0" u="none" strike="noStrike">
                          <a:solidFill>
                            <a:srgbClr val="000000"/>
                          </a:solidFill>
                          <a:effectLst/>
                        </a:rPr>
                        <a:t>484,749</a:t>
                      </a:r>
                      <a:endParaRPr lang="en-US" sz="1000" b="0" i="0" u="none" strike="noStrike">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000" b="0" u="none" strike="noStrike" dirty="0">
                          <a:solidFill>
                            <a:srgbClr val="000000"/>
                          </a:solidFill>
                          <a:effectLst/>
                        </a:rPr>
                        <a:t>457,407</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000" b="0" u="none" strike="noStrike" dirty="0">
                          <a:solidFill>
                            <a:srgbClr val="000000"/>
                          </a:solidFill>
                          <a:effectLst/>
                        </a:rPr>
                        <a:t>443,756</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000" b="0" u="none" strike="noStrike" dirty="0">
                          <a:solidFill>
                            <a:srgbClr val="000000"/>
                          </a:solidFill>
                          <a:effectLst/>
                        </a:rPr>
                        <a:t>432,267</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000" b="0" u="none" strike="noStrike">
                          <a:solidFill>
                            <a:srgbClr val="000000"/>
                          </a:solidFill>
                          <a:effectLst/>
                        </a:rPr>
                        <a:t>448,296</a:t>
                      </a:r>
                      <a:endParaRPr lang="en-US" sz="1000" b="0" i="0" u="none" strike="noStrike">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000" b="0" u="none" strike="noStrike">
                          <a:solidFill>
                            <a:srgbClr val="000000"/>
                          </a:solidFill>
                          <a:effectLst/>
                        </a:rPr>
                        <a:t>440,294</a:t>
                      </a:r>
                      <a:endParaRPr lang="en-US" sz="1000" b="0" i="0" u="none" strike="noStrike">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Franklin Gothic Book"/>
                          <a:ea typeface="+mn-ea"/>
                          <a:cs typeface="+mn-cs"/>
                        </a:rPr>
                        <a:t>N/A *</a:t>
                      </a:r>
                      <a:endParaRPr kumimoji="0" lang="en-US" sz="1000" b="0" i="0" u="none" strike="noStrike" kern="1200" cap="none" spc="0" normalizeH="0" baseline="0" noProof="0" dirty="0">
                        <a:ln>
                          <a:noFill/>
                        </a:ln>
                        <a:solidFill>
                          <a:srgbClr val="000000"/>
                        </a:solidFill>
                        <a:effectLst/>
                        <a:uLnTx/>
                        <a:uFillTx/>
                        <a:latin typeface="Franklin Gothic Book"/>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000" b="0" u="none" strike="noStrike" dirty="0">
                          <a:solidFill>
                            <a:srgbClr val="000000"/>
                          </a:solidFill>
                          <a:effectLst/>
                        </a:rPr>
                        <a:t>436,069</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000" b="0" u="none" strike="noStrike" dirty="0">
                          <a:solidFill>
                            <a:srgbClr val="000000"/>
                          </a:solidFill>
                          <a:effectLst/>
                        </a:rPr>
                        <a:t>541,342</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000" b="0" u="none" strike="noStrike" dirty="0">
                          <a:solidFill>
                            <a:srgbClr val="000000"/>
                          </a:solidFill>
                          <a:effectLst/>
                        </a:rPr>
                        <a:t>682,340</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000" b="0" u="none" strike="noStrike" dirty="0">
                          <a:solidFill>
                            <a:srgbClr val="000000"/>
                          </a:solidFill>
                          <a:effectLst/>
                        </a:rPr>
                        <a:t>802,575</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1141145"/>
                  </a:ext>
                </a:extLst>
              </a:tr>
              <a:tr h="568985">
                <a:tc>
                  <a:txBody>
                    <a:bodyPr/>
                    <a:lstStyle/>
                    <a:p>
                      <a:r>
                        <a:rPr lang="en-US" sz="1050" b="1" dirty="0"/>
                        <a:t>Average # of Visits </a:t>
                      </a:r>
                      <a:br>
                        <a:rPr lang="en-US" sz="1050" b="1" dirty="0"/>
                      </a:br>
                      <a:r>
                        <a:rPr lang="en-US" sz="1050" b="1" dirty="0"/>
                        <a:t>Per Client Per Year</a:t>
                      </a:r>
                    </a:p>
                    <a:p>
                      <a:r>
                        <a:rPr lang="en-US" sz="1050" b="0" dirty="0"/>
                        <a:t>(Visits/New Clients)</a:t>
                      </a:r>
                      <a:endParaRPr lang="en-US" sz="1050" b="0"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000" b="0" u="none" strike="noStrike">
                          <a:solidFill>
                            <a:srgbClr val="000000"/>
                          </a:solidFill>
                          <a:effectLst/>
                        </a:rPr>
                        <a:t>6.46</a:t>
                      </a:r>
                      <a:endParaRPr lang="en-US" sz="1000" b="0" i="0" u="none" strike="noStrike">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000" b="0" u="none" strike="noStrike" dirty="0">
                          <a:solidFill>
                            <a:srgbClr val="000000"/>
                          </a:solidFill>
                          <a:effectLst/>
                        </a:rPr>
                        <a:t>6.73</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000" b="0" u="none" strike="noStrike">
                          <a:solidFill>
                            <a:srgbClr val="000000"/>
                          </a:solidFill>
                          <a:effectLst/>
                        </a:rPr>
                        <a:t>6.71</a:t>
                      </a:r>
                      <a:endParaRPr lang="en-US" sz="1000" b="0" i="0" u="none" strike="noStrike">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000" b="0" u="none" strike="noStrike" dirty="0">
                          <a:solidFill>
                            <a:srgbClr val="000000"/>
                          </a:solidFill>
                          <a:effectLst/>
                        </a:rPr>
                        <a:t>6.91</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000" b="0" u="none" strike="noStrike" dirty="0">
                          <a:solidFill>
                            <a:srgbClr val="000000"/>
                          </a:solidFill>
                          <a:effectLst/>
                        </a:rPr>
                        <a:t>6.96</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000" b="0" u="none" strike="noStrike" dirty="0">
                          <a:solidFill>
                            <a:srgbClr val="000000"/>
                          </a:solidFill>
                          <a:effectLst/>
                        </a:rPr>
                        <a:t>7.01</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N/A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000" b="0" u="none" strike="noStrike" dirty="0">
                          <a:solidFill>
                            <a:srgbClr val="000000"/>
                          </a:solidFill>
                          <a:effectLst/>
                        </a:rPr>
                        <a:t>7.08</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000" b="0" u="none" strike="noStrike" dirty="0">
                          <a:solidFill>
                            <a:srgbClr val="000000"/>
                          </a:solidFill>
                          <a:effectLst/>
                        </a:rPr>
                        <a:t>6.52</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000" b="0" u="none" strike="noStrike" dirty="0">
                          <a:solidFill>
                            <a:srgbClr val="000000"/>
                          </a:solidFill>
                          <a:effectLst/>
                        </a:rPr>
                        <a:t>6.29</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000" b="0" u="none" strike="noStrike" dirty="0">
                          <a:solidFill>
                            <a:srgbClr val="000000"/>
                          </a:solidFill>
                          <a:effectLst/>
                        </a:rPr>
                        <a:t>6.06</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2185136749"/>
                  </a:ext>
                </a:extLst>
              </a:tr>
              <a:tr h="457200">
                <a:tc>
                  <a:txBody>
                    <a:bodyPr/>
                    <a:lstStyle/>
                    <a:p>
                      <a:r>
                        <a:rPr lang="en-US" sz="1050" b="1" dirty="0"/>
                        <a:t>Pounds of Food Distributed</a:t>
                      </a:r>
                      <a:endParaRPr lang="en-US" sz="1050" b="1"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000" b="0" u="none" strike="noStrike">
                          <a:solidFill>
                            <a:srgbClr val="000000"/>
                          </a:solidFill>
                          <a:effectLst/>
                        </a:rPr>
                        <a:t>139,522,115</a:t>
                      </a:r>
                      <a:endParaRPr lang="en-US" sz="1000" b="0" i="0" u="none" strike="noStrike">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000" b="0" u="none" strike="noStrike">
                          <a:solidFill>
                            <a:srgbClr val="000000"/>
                          </a:solidFill>
                          <a:effectLst/>
                        </a:rPr>
                        <a:t>139,272,915</a:t>
                      </a:r>
                      <a:endParaRPr lang="en-US" sz="1000" b="0" i="0" u="none" strike="noStrike">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000" b="0" u="none" strike="noStrike">
                          <a:solidFill>
                            <a:srgbClr val="000000"/>
                          </a:solidFill>
                          <a:effectLst/>
                        </a:rPr>
                        <a:t>138,451,384</a:t>
                      </a:r>
                      <a:endParaRPr lang="en-US" sz="1000" b="0" i="0" u="none" strike="noStrike">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000" b="0" u="none" strike="noStrike">
                          <a:solidFill>
                            <a:srgbClr val="000000"/>
                          </a:solidFill>
                          <a:effectLst/>
                        </a:rPr>
                        <a:t>140,473,341</a:t>
                      </a:r>
                      <a:endParaRPr lang="en-US" sz="1000" b="0" i="0" u="none" strike="noStrike">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000" b="0" u="none" strike="noStrike">
                          <a:solidFill>
                            <a:srgbClr val="000000"/>
                          </a:solidFill>
                          <a:effectLst/>
                        </a:rPr>
                        <a:t>143,180,571</a:t>
                      </a:r>
                      <a:endParaRPr lang="en-US" sz="1000" b="0" i="0" u="none" strike="noStrike">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000" b="0" u="none" strike="noStrike">
                          <a:solidFill>
                            <a:srgbClr val="000000"/>
                          </a:solidFill>
                          <a:effectLst/>
                        </a:rPr>
                        <a:t>147,375,699</a:t>
                      </a:r>
                      <a:endParaRPr lang="en-US" sz="1000" b="0" i="0" u="none" strike="noStrike">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000" b="0" u="none" strike="noStrike" dirty="0">
                          <a:solidFill>
                            <a:srgbClr val="000000"/>
                          </a:solidFill>
                          <a:effectLst/>
                        </a:rPr>
                        <a:t>165,279,626</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000" b="0" u="none" strike="noStrike">
                          <a:solidFill>
                            <a:srgbClr val="000000"/>
                          </a:solidFill>
                          <a:effectLst/>
                        </a:rPr>
                        <a:t>195,056,281</a:t>
                      </a:r>
                      <a:endParaRPr lang="en-US" sz="1000" b="0" i="0" u="none" strike="noStrike">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000" b="0" u="none" strike="noStrike" dirty="0">
                          <a:solidFill>
                            <a:srgbClr val="000000"/>
                          </a:solidFill>
                          <a:effectLst/>
                        </a:rPr>
                        <a:t>181,371,400</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000" b="0" u="none" strike="noStrike" dirty="0">
                          <a:solidFill>
                            <a:srgbClr val="000000"/>
                          </a:solidFill>
                          <a:effectLst/>
                        </a:rPr>
                        <a:t>205,308,734</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000" b="0" u="none" strike="noStrike" dirty="0">
                          <a:solidFill>
                            <a:srgbClr val="000000"/>
                          </a:solidFill>
                          <a:effectLst/>
                        </a:rPr>
                        <a:t>230,650,884</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4242037"/>
                  </a:ext>
                </a:extLst>
              </a:tr>
              <a:tr h="568985">
                <a:tc>
                  <a:txBody>
                    <a:bodyPr/>
                    <a:lstStyle/>
                    <a:p>
                      <a:r>
                        <a:rPr lang="en-US" sz="1050" b="1" dirty="0"/>
                        <a:t>Average # of </a:t>
                      </a:r>
                      <a:r>
                        <a:rPr lang="en-US" sz="1050" b="1" dirty="0" err="1"/>
                        <a:t>lbs</a:t>
                      </a:r>
                      <a:r>
                        <a:rPr lang="en-US" sz="1050" b="1" dirty="0"/>
                        <a:t> of Food </a:t>
                      </a:r>
                      <a:br>
                        <a:rPr lang="en-US" sz="1050" b="1" dirty="0"/>
                      </a:br>
                      <a:r>
                        <a:rPr lang="en-US" sz="1050" b="1" dirty="0"/>
                        <a:t>Per Client Visit/Year </a:t>
                      </a:r>
                      <a:br>
                        <a:rPr lang="en-US" sz="1050" b="1" dirty="0"/>
                      </a:br>
                      <a:r>
                        <a:rPr lang="en-US" sz="1050" b="0" dirty="0"/>
                        <a:t>(</a:t>
                      </a:r>
                      <a:r>
                        <a:rPr lang="en-US" sz="1050" b="0" dirty="0" err="1"/>
                        <a:t>lbs</a:t>
                      </a:r>
                      <a:r>
                        <a:rPr lang="en-US" sz="1050" b="0" dirty="0"/>
                        <a:t>/Client Visits)</a:t>
                      </a:r>
                      <a:endParaRPr lang="en-US" sz="1050" b="0"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000" b="0" u="none" strike="noStrike" dirty="0">
                          <a:solidFill>
                            <a:srgbClr val="000000"/>
                          </a:solidFill>
                          <a:effectLst/>
                        </a:rPr>
                        <a:t>15.60</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000" b="0" u="none" strike="noStrike" dirty="0">
                          <a:solidFill>
                            <a:srgbClr val="000000"/>
                          </a:solidFill>
                          <a:effectLst/>
                        </a:rPr>
                        <a:t>16.42</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000" b="0" u="none" strike="noStrike" dirty="0">
                          <a:solidFill>
                            <a:srgbClr val="000000"/>
                          </a:solidFill>
                          <a:effectLst/>
                        </a:rPr>
                        <a:t>16.83</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000" b="0" u="none" strike="noStrike" dirty="0">
                          <a:solidFill>
                            <a:srgbClr val="000000"/>
                          </a:solidFill>
                          <a:effectLst/>
                        </a:rPr>
                        <a:t>17.51</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000" b="0" u="none" strike="noStrike" dirty="0">
                          <a:solidFill>
                            <a:srgbClr val="000000"/>
                          </a:solidFill>
                          <a:effectLst/>
                        </a:rPr>
                        <a:t>17.87</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000" b="0" u="none" strike="noStrike" dirty="0">
                          <a:solidFill>
                            <a:srgbClr val="000000"/>
                          </a:solidFill>
                          <a:effectLst/>
                        </a:rPr>
                        <a:t>18.82</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000" b="0" u="none" strike="noStrike" dirty="0">
                          <a:solidFill>
                            <a:srgbClr val="000000"/>
                          </a:solidFill>
                          <a:effectLst/>
                        </a:rPr>
                        <a:t>20.11</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000" b="0" u="none" strike="noStrike" dirty="0">
                          <a:solidFill>
                            <a:srgbClr val="000000"/>
                          </a:solidFill>
                          <a:effectLst/>
                        </a:rPr>
                        <a:t>24.82</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000" b="0" u="none" strike="noStrike" dirty="0">
                          <a:solidFill>
                            <a:srgbClr val="000000"/>
                          </a:solidFill>
                          <a:effectLst/>
                        </a:rPr>
                        <a:t>21.65</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000" b="0" u="none" strike="noStrike" dirty="0">
                          <a:solidFill>
                            <a:srgbClr val="000000"/>
                          </a:solidFill>
                          <a:effectLst/>
                        </a:rPr>
                        <a:t>18.67</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000" b="0" u="none" strike="noStrike" dirty="0">
                          <a:solidFill>
                            <a:srgbClr val="000000"/>
                          </a:solidFill>
                          <a:effectLst/>
                        </a:rPr>
                        <a:t>17.23</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3910072900"/>
                  </a:ext>
                </a:extLst>
              </a:tr>
              <a:tr h="457200">
                <a:tc>
                  <a:txBody>
                    <a:bodyPr/>
                    <a:lstStyle/>
                    <a:p>
                      <a:r>
                        <a:rPr lang="en-US" sz="1050" b="1" dirty="0"/>
                        <a:t>Population (OFM)</a:t>
                      </a:r>
                      <a:endParaRPr lang="en-US" sz="1050" b="1"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000" b="0" u="none" strike="noStrike" dirty="0">
                          <a:solidFill>
                            <a:srgbClr val="000000"/>
                          </a:solidFill>
                          <a:effectLst/>
                        </a:rPr>
                        <a:t>6,968,170</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000" b="0" u="none" strike="noStrike">
                          <a:solidFill>
                            <a:srgbClr val="000000"/>
                          </a:solidFill>
                          <a:effectLst/>
                        </a:rPr>
                        <a:t>7,061,410</a:t>
                      </a:r>
                      <a:endParaRPr lang="en-US" sz="1000" b="0" i="0" u="none" strike="noStrike">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000" b="0" u="none" strike="noStrike">
                          <a:solidFill>
                            <a:srgbClr val="000000"/>
                          </a:solidFill>
                          <a:effectLst/>
                        </a:rPr>
                        <a:t>7,183,700</a:t>
                      </a:r>
                      <a:endParaRPr lang="en-US" sz="1000" b="0" i="0" u="none" strike="noStrike">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000" b="0" u="none" strike="noStrike">
                          <a:solidFill>
                            <a:srgbClr val="000000"/>
                          </a:solidFill>
                          <a:effectLst/>
                        </a:rPr>
                        <a:t>7,310,300</a:t>
                      </a:r>
                      <a:endParaRPr lang="en-US" sz="1000" b="0" i="0" u="none" strike="noStrike">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000" b="0" u="none" strike="noStrike">
                          <a:solidFill>
                            <a:srgbClr val="000000"/>
                          </a:solidFill>
                          <a:effectLst/>
                        </a:rPr>
                        <a:t>7,427,570</a:t>
                      </a:r>
                      <a:endParaRPr lang="en-US" sz="1000" b="0" i="0" u="none" strike="noStrike">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000" b="0" u="none" strike="noStrike">
                          <a:solidFill>
                            <a:srgbClr val="000000"/>
                          </a:solidFill>
                          <a:effectLst/>
                        </a:rPr>
                        <a:t>7,546,400</a:t>
                      </a:r>
                      <a:endParaRPr lang="en-US" sz="1000" b="0" i="0" u="none" strike="noStrike">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000" b="0" u="none" strike="noStrike">
                          <a:solidFill>
                            <a:srgbClr val="000000"/>
                          </a:solidFill>
                          <a:effectLst/>
                        </a:rPr>
                        <a:t>7,656,200</a:t>
                      </a:r>
                      <a:endParaRPr lang="en-US" sz="1000" b="0" i="0" u="none" strike="noStrike">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000" b="0" u="none" strike="noStrike" dirty="0">
                          <a:solidFill>
                            <a:srgbClr val="000000"/>
                          </a:solidFill>
                          <a:effectLst/>
                        </a:rPr>
                        <a:t>7,766,925</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000" b="0" u="none" strike="noStrike" dirty="0">
                          <a:solidFill>
                            <a:srgbClr val="000000"/>
                          </a:solidFill>
                          <a:effectLst/>
                        </a:rPr>
                        <a:t>7,864,400</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000" b="0" u="none" strike="noStrike" dirty="0">
                          <a:solidFill>
                            <a:srgbClr val="000000"/>
                          </a:solidFill>
                          <a:effectLst/>
                        </a:rPr>
                        <a:t>7,951,150</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000" b="0" u="none" strike="noStrike" dirty="0">
                          <a:solidFill>
                            <a:srgbClr val="000000"/>
                          </a:solidFill>
                          <a:effectLst/>
                        </a:rPr>
                        <a:t>8,035,700</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0191224"/>
                  </a:ext>
                </a:extLst>
              </a:tr>
              <a:tr h="548640">
                <a:tc>
                  <a:txBody>
                    <a:bodyPr/>
                    <a:lstStyle/>
                    <a:p>
                      <a:r>
                        <a:rPr lang="en-US" sz="1050" b="1" dirty="0"/>
                        <a:t>Number of Washingtonians that visited a food pantry </a:t>
                      </a:r>
                      <a:r>
                        <a:rPr lang="en-US" sz="1050" b="0" dirty="0"/>
                        <a:t>“one in…”</a:t>
                      </a:r>
                      <a:endParaRPr lang="en-US" sz="1050" b="0"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000" b="0" u="none" strike="noStrike" dirty="0">
                          <a:solidFill>
                            <a:srgbClr val="000000"/>
                          </a:solidFill>
                          <a:effectLst/>
                        </a:rPr>
                        <a:t> 1/5</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000" b="0" u="none" strike="noStrike" dirty="0">
                          <a:solidFill>
                            <a:srgbClr val="000000"/>
                          </a:solidFill>
                          <a:effectLst/>
                        </a:rPr>
                        <a:t> 1/6</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000" b="0" u="none" strike="noStrike" dirty="0">
                          <a:solidFill>
                            <a:srgbClr val="000000"/>
                          </a:solidFill>
                          <a:effectLst/>
                        </a:rPr>
                        <a:t> 1/6</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000" b="0" u="none" strike="noStrike" dirty="0">
                          <a:solidFill>
                            <a:srgbClr val="000000"/>
                          </a:solidFill>
                          <a:effectLst/>
                        </a:rPr>
                        <a:t> 1/6</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000" b="0" u="none" strike="noStrike" dirty="0">
                          <a:solidFill>
                            <a:srgbClr val="000000"/>
                          </a:solidFill>
                          <a:effectLst/>
                        </a:rPr>
                        <a:t> 1/6</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000" b="0" u="none" strike="noStrike" dirty="0">
                          <a:solidFill>
                            <a:srgbClr val="000000"/>
                          </a:solidFill>
                          <a:effectLst/>
                        </a:rPr>
                        <a:t> 1/7</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000" b="0" u="none" strike="noStrike" dirty="0">
                          <a:solidFill>
                            <a:srgbClr val="000000"/>
                          </a:solidFill>
                          <a:effectLst/>
                        </a:rPr>
                        <a:t>N/A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000" b="0" u="none" strike="noStrike" dirty="0">
                          <a:solidFill>
                            <a:srgbClr val="000000"/>
                          </a:solidFill>
                          <a:effectLst/>
                        </a:rPr>
                        <a:t> 1/7</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000" b="0" u="none" strike="noStrike" dirty="0">
                          <a:solidFill>
                            <a:srgbClr val="000000"/>
                          </a:solidFill>
                          <a:effectLst/>
                        </a:rPr>
                        <a:t> 1/6</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000" b="0" u="none" strike="noStrike" dirty="0">
                          <a:solidFill>
                            <a:srgbClr val="000000"/>
                          </a:solidFill>
                          <a:effectLst/>
                        </a:rPr>
                        <a:t> 1/5</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000" b="0" u="none" strike="noStrike" dirty="0">
                          <a:solidFill>
                            <a:srgbClr val="000000"/>
                          </a:solidFill>
                          <a:effectLst/>
                        </a:rPr>
                        <a:t> 1/4</a:t>
                      </a:r>
                      <a:endParaRPr lang="en-US" sz="10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2128282974"/>
                  </a:ext>
                </a:extLst>
              </a:tr>
            </a:tbl>
          </a:graphicData>
        </a:graphic>
      </p:graphicFrame>
    </p:spTree>
    <p:extLst>
      <p:ext uri="{BB962C8B-B14F-4D97-AF65-F5344CB8AC3E}">
        <p14:creationId xmlns:p14="http://schemas.microsoft.com/office/powerpoint/2010/main" val="3421674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1E3D8-227C-D0B6-7684-F207BE1D0805}"/>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DAC79059-30DA-F1F1-0FBD-5930A09FDBC7}"/>
              </a:ext>
            </a:extLst>
          </p:cNvPr>
          <p:cNvSpPr txBox="1"/>
          <p:nvPr/>
        </p:nvSpPr>
        <p:spPr>
          <a:xfrm>
            <a:off x="334681" y="157255"/>
            <a:ext cx="11609595" cy="800219"/>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1" i="0" u="none" strike="noStrike" kern="100" cap="none" spc="0" normalizeH="0" baseline="0" noProof="0" dirty="0">
                <a:ln>
                  <a:noFill/>
                </a:ln>
                <a:solidFill>
                  <a:srgbClr val="156082"/>
                </a:solidFill>
                <a:effectLst/>
                <a:uLnTx/>
                <a:uFillTx/>
                <a:latin typeface="Franklin Gothic Demi" panose="020B0703020102020204" pitchFamily="34" charset="0"/>
                <a:ea typeface="+mn-ea"/>
                <a:cs typeface="Microsoft Sans Serif" panose="020B0604020202020204" pitchFamily="34" charset="0"/>
              </a:rPr>
              <a:t>Emergency Food Assistance (EFAP) - Yearly Data for Tribal Vouchers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E8E8E8">
                    <a:lumMod val="25000"/>
                  </a:srgbClr>
                </a:solidFill>
                <a:effectLst/>
                <a:uLnTx/>
                <a:uFillTx/>
                <a:latin typeface="Aptos" panose="02110004020202020204"/>
                <a:ea typeface="+mn-ea"/>
                <a:cs typeface="+mn-cs"/>
              </a:rPr>
              <a:t>State Fiscal Years 2014-2024</a:t>
            </a:r>
            <a:endParaRPr kumimoji="0" lang="en-US" sz="3733" b="1" i="1" u="none" strike="noStrike" kern="100" cap="none" spc="0" normalizeH="0" baseline="0" noProof="0" dirty="0">
              <a:ln>
                <a:noFill/>
              </a:ln>
              <a:solidFill>
                <a:srgbClr val="E8E8E8">
                  <a:lumMod val="25000"/>
                </a:srgbClr>
              </a:solidFill>
              <a:effectLst/>
              <a:uLnTx/>
              <a:uFillTx/>
              <a:latin typeface="Aptos" panose="02110004020202020204"/>
              <a:ea typeface="+mn-ea"/>
              <a:cs typeface="Microsoft Sans Serif" panose="020B0604020202020204" pitchFamily="34" charset="0"/>
            </a:endParaRPr>
          </a:p>
        </p:txBody>
      </p:sp>
      <p:sp>
        <p:nvSpPr>
          <p:cNvPr id="6" name="Title 1">
            <a:extLst>
              <a:ext uri="{FF2B5EF4-FFF2-40B4-BE49-F238E27FC236}">
                <a16:creationId xmlns:a16="http://schemas.microsoft.com/office/drawing/2014/main" id="{651A9137-1065-3292-BA16-BC484518B61B}"/>
              </a:ext>
            </a:extLst>
          </p:cNvPr>
          <p:cNvSpPr txBox="1">
            <a:spLocks/>
          </p:cNvSpPr>
          <p:nvPr/>
        </p:nvSpPr>
        <p:spPr>
          <a:xfrm>
            <a:off x="538778" y="6035159"/>
            <a:ext cx="11201400" cy="665586"/>
          </a:xfrm>
          <a:prstGeom prst="rect">
            <a:avLst/>
          </a:prstGeom>
        </p:spPr>
        <p:txBody>
          <a:bodyPr vert="horz" lIns="121920" tIns="60960" rIns="121920" bIns="60960" rtlCol="0" anchor="t" anchorCtr="0">
            <a:noAutofit/>
          </a:bodyPr>
          <a:lstStyle/>
          <a:p>
            <a:pPr marL="0" marR="0" lvl="1" indent="0" algn="l" defTabSz="914377" rtl="0" eaLnBrk="1" fontAlgn="auto" latinLnBrk="0" hangingPunct="1">
              <a:lnSpc>
                <a:spcPct val="150000"/>
              </a:lnSpc>
              <a:spcBef>
                <a:spcPts val="600"/>
              </a:spcBef>
              <a:spcAft>
                <a:spcPts val="600"/>
              </a:spcAft>
              <a:buClr>
                <a:srgbClr val="D45F37"/>
              </a:buClr>
              <a:buSzTx/>
              <a:buFontTx/>
              <a:buNone/>
              <a:tabLst>
                <a:tab pos="306903" algn="l"/>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Aptos" panose="02110004020202020204"/>
                <a:ea typeface="+mn-ea"/>
                <a:cs typeface="+mn-cs"/>
              </a:rPr>
              <a:t>State Fiscal Year = July 1 – June 30							</a:t>
            </a:r>
            <a:br>
              <a:rPr kumimoji="0" lang="en-US" sz="1000" b="0" i="0" u="none" strike="noStrike" kern="1200" cap="none" spc="0" normalizeH="0" baseline="0" noProof="0" dirty="0">
                <a:ln>
                  <a:noFill/>
                </a:ln>
                <a:solidFill>
                  <a:prstClr val="black">
                    <a:lumMod val="75000"/>
                    <a:lumOff val="25000"/>
                  </a:prstClr>
                </a:solidFill>
                <a:effectLst/>
                <a:uLnTx/>
                <a:uFillTx/>
                <a:latin typeface="Aptos" panose="02110004020202020204"/>
                <a:ea typeface="+mn-ea"/>
                <a:cs typeface="+mn-cs"/>
              </a:rPr>
            </a:br>
            <a:r>
              <a:rPr kumimoji="0" lang="en-US" sz="1000" b="0" i="0" u="none" strike="noStrike" kern="1200" cap="none" spc="0" normalizeH="0" baseline="0" noProof="0" dirty="0">
                <a:ln>
                  <a:noFill/>
                </a:ln>
                <a:solidFill>
                  <a:prstClr val="black">
                    <a:lumMod val="75000"/>
                    <a:lumOff val="25000"/>
                  </a:prstClr>
                </a:solidFill>
                <a:effectLst/>
                <a:uLnTx/>
                <a:uFillTx/>
                <a:latin typeface="Aptos" panose="02110004020202020204"/>
                <a:ea typeface="+mn-ea"/>
                <a:cs typeface="+mn-cs"/>
              </a:rPr>
              <a:t>* Data not previously collected.</a:t>
            </a:r>
          </a:p>
        </p:txBody>
      </p:sp>
      <p:sp>
        <p:nvSpPr>
          <p:cNvPr id="3" name="Slide Number Placeholder 2">
            <a:extLst>
              <a:ext uri="{FF2B5EF4-FFF2-40B4-BE49-F238E27FC236}">
                <a16:creationId xmlns:a16="http://schemas.microsoft.com/office/drawing/2014/main" id="{0DAB2884-4F6C-E978-C528-313E06846194}"/>
              </a:ext>
            </a:extLst>
          </p:cNvPr>
          <p:cNvSpPr>
            <a:spLocks noGrp="1"/>
          </p:cNvSpPr>
          <p:nvPr>
            <p:ph type="sldNum" sz="quarter" idx="12"/>
          </p:nvPr>
        </p:nvSpPr>
        <p:spPr>
          <a:xfrm>
            <a:off x="11518900" y="6581978"/>
            <a:ext cx="373062" cy="20610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DC2DEF-D2FE-4B45-ABA4-9F153FD1C98A}"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graphicFrame>
        <p:nvGraphicFramePr>
          <p:cNvPr id="4" name="Table 3">
            <a:extLst>
              <a:ext uri="{FF2B5EF4-FFF2-40B4-BE49-F238E27FC236}">
                <a16:creationId xmlns:a16="http://schemas.microsoft.com/office/drawing/2014/main" id="{EA078CB5-440B-539B-A9C4-5A30950A0393}"/>
              </a:ext>
            </a:extLst>
          </p:cNvPr>
          <p:cNvGraphicFramePr>
            <a:graphicFrameLocks noGrp="1"/>
          </p:cNvGraphicFramePr>
          <p:nvPr/>
        </p:nvGraphicFramePr>
        <p:xfrm>
          <a:off x="641189" y="1002739"/>
          <a:ext cx="11064242" cy="4173930"/>
        </p:xfrm>
        <a:graphic>
          <a:graphicData uri="http://schemas.openxmlformats.org/drawingml/2006/table">
            <a:tbl>
              <a:tblPr firstRow="1" bandRow="1">
                <a:tableStyleId>{5C22544A-7EE6-4342-B048-85BDC9FD1C3A}</a:tableStyleId>
              </a:tblPr>
              <a:tblGrid>
                <a:gridCol w="1834241">
                  <a:extLst>
                    <a:ext uri="{9D8B030D-6E8A-4147-A177-3AD203B41FA5}">
                      <a16:colId xmlns:a16="http://schemas.microsoft.com/office/drawing/2014/main" val="311358416"/>
                    </a:ext>
                  </a:extLst>
                </a:gridCol>
                <a:gridCol w="839091">
                  <a:extLst>
                    <a:ext uri="{9D8B030D-6E8A-4147-A177-3AD203B41FA5}">
                      <a16:colId xmlns:a16="http://schemas.microsoft.com/office/drawing/2014/main" val="3275152435"/>
                    </a:ext>
                  </a:extLst>
                </a:gridCol>
                <a:gridCol w="839091">
                  <a:extLst>
                    <a:ext uri="{9D8B030D-6E8A-4147-A177-3AD203B41FA5}">
                      <a16:colId xmlns:a16="http://schemas.microsoft.com/office/drawing/2014/main" val="3157303341"/>
                    </a:ext>
                  </a:extLst>
                </a:gridCol>
                <a:gridCol w="839091">
                  <a:extLst>
                    <a:ext uri="{9D8B030D-6E8A-4147-A177-3AD203B41FA5}">
                      <a16:colId xmlns:a16="http://schemas.microsoft.com/office/drawing/2014/main" val="151562689"/>
                    </a:ext>
                  </a:extLst>
                </a:gridCol>
                <a:gridCol w="839091">
                  <a:extLst>
                    <a:ext uri="{9D8B030D-6E8A-4147-A177-3AD203B41FA5}">
                      <a16:colId xmlns:a16="http://schemas.microsoft.com/office/drawing/2014/main" val="3340941106"/>
                    </a:ext>
                  </a:extLst>
                </a:gridCol>
                <a:gridCol w="839091">
                  <a:extLst>
                    <a:ext uri="{9D8B030D-6E8A-4147-A177-3AD203B41FA5}">
                      <a16:colId xmlns:a16="http://schemas.microsoft.com/office/drawing/2014/main" val="2078611746"/>
                    </a:ext>
                  </a:extLst>
                </a:gridCol>
                <a:gridCol w="839091">
                  <a:extLst>
                    <a:ext uri="{9D8B030D-6E8A-4147-A177-3AD203B41FA5}">
                      <a16:colId xmlns:a16="http://schemas.microsoft.com/office/drawing/2014/main" val="1605402433"/>
                    </a:ext>
                  </a:extLst>
                </a:gridCol>
                <a:gridCol w="839091">
                  <a:extLst>
                    <a:ext uri="{9D8B030D-6E8A-4147-A177-3AD203B41FA5}">
                      <a16:colId xmlns:a16="http://schemas.microsoft.com/office/drawing/2014/main" val="2699670357"/>
                    </a:ext>
                  </a:extLst>
                </a:gridCol>
                <a:gridCol w="839091">
                  <a:extLst>
                    <a:ext uri="{9D8B030D-6E8A-4147-A177-3AD203B41FA5}">
                      <a16:colId xmlns:a16="http://schemas.microsoft.com/office/drawing/2014/main" val="1751265332"/>
                    </a:ext>
                  </a:extLst>
                </a:gridCol>
                <a:gridCol w="839091">
                  <a:extLst>
                    <a:ext uri="{9D8B030D-6E8A-4147-A177-3AD203B41FA5}">
                      <a16:colId xmlns:a16="http://schemas.microsoft.com/office/drawing/2014/main" val="1898621030"/>
                    </a:ext>
                  </a:extLst>
                </a:gridCol>
                <a:gridCol w="839091">
                  <a:extLst>
                    <a:ext uri="{9D8B030D-6E8A-4147-A177-3AD203B41FA5}">
                      <a16:colId xmlns:a16="http://schemas.microsoft.com/office/drawing/2014/main" val="2999857616"/>
                    </a:ext>
                  </a:extLst>
                </a:gridCol>
                <a:gridCol w="839091">
                  <a:extLst>
                    <a:ext uri="{9D8B030D-6E8A-4147-A177-3AD203B41FA5}">
                      <a16:colId xmlns:a16="http://schemas.microsoft.com/office/drawing/2014/main" val="3394752928"/>
                    </a:ext>
                  </a:extLst>
                </a:gridCol>
              </a:tblGrid>
              <a:tr h="548640">
                <a:tc>
                  <a:txBody>
                    <a:bodyPr/>
                    <a:lstStyle/>
                    <a:p>
                      <a:pPr algn="l"/>
                      <a:r>
                        <a:rPr lang="en-US" sz="1100" dirty="0">
                          <a:solidFill>
                            <a:schemeClr val="bg1"/>
                          </a:solidFill>
                        </a:rPr>
                        <a:t>EFAP-Tribal Data</a:t>
                      </a:r>
                      <a:endParaRPr lang="en-US" sz="1100" dirty="0">
                        <a:solidFill>
                          <a:schemeClr val="bg1"/>
                        </a:solidFill>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algn="ctr" fontAlgn="ctr"/>
                      <a:r>
                        <a:rPr lang="en-US" sz="1100" b="1" u="none" strike="noStrike" dirty="0">
                          <a:solidFill>
                            <a:schemeClr val="bg1"/>
                          </a:solidFill>
                          <a:effectLst/>
                        </a:rPr>
                        <a:t>SFY14</a:t>
                      </a:r>
                      <a:endParaRPr lang="en-US" sz="1100" b="1" i="0" u="none" strike="noStrike" dirty="0">
                        <a:solidFill>
                          <a:schemeClr val="bg1"/>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algn="ctr" fontAlgn="ctr"/>
                      <a:r>
                        <a:rPr lang="en-US" sz="1100" b="1" u="none" strike="noStrike" dirty="0">
                          <a:solidFill>
                            <a:schemeClr val="bg1"/>
                          </a:solidFill>
                          <a:effectLst/>
                        </a:rPr>
                        <a:t>SFY15</a:t>
                      </a:r>
                      <a:endParaRPr lang="en-US" sz="1100" b="1" i="0" u="none" strike="noStrike" dirty="0">
                        <a:solidFill>
                          <a:schemeClr val="bg1"/>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algn="ctr" fontAlgn="ctr"/>
                      <a:r>
                        <a:rPr lang="en-US" sz="1100" b="1" u="none" strike="noStrike" dirty="0">
                          <a:solidFill>
                            <a:schemeClr val="bg1"/>
                          </a:solidFill>
                          <a:effectLst/>
                        </a:rPr>
                        <a:t>SFY16</a:t>
                      </a:r>
                      <a:endParaRPr lang="en-US" sz="1100" b="1" i="0" u="none" strike="noStrike" dirty="0">
                        <a:solidFill>
                          <a:schemeClr val="bg1"/>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algn="ctr" fontAlgn="ctr"/>
                      <a:r>
                        <a:rPr lang="en-US" sz="1100" b="1" u="none" strike="noStrike" dirty="0">
                          <a:solidFill>
                            <a:schemeClr val="bg1"/>
                          </a:solidFill>
                          <a:effectLst/>
                        </a:rPr>
                        <a:t>SFY17</a:t>
                      </a:r>
                      <a:endParaRPr lang="en-US" sz="1100" b="1" i="0" u="none" strike="noStrike" dirty="0">
                        <a:solidFill>
                          <a:schemeClr val="bg1"/>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algn="ctr" fontAlgn="ctr"/>
                      <a:r>
                        <a:rPr lang="en-US" sz="1100" b="1" u="none" strike="noStrike" dirty="0">
                          <a:solidFill>
                            <a:schemeClr val="bg1"/>
                          </a:solidFill>
                          <a:effectLst/>
                        </a:rPr>
                        <a:t>SFY18</a:t>
                      </a:r>
                      <a:endParaRPr lang="en-US" sz="1100" b="1" i="0" u="none" strike="noStrike" dirty="0">
                        <a:solidFill>
                          <a:schemeClr val="bg1"/>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algn="ctr" fontAlgn="ctr"/>
                      <a:r>
                        <a:rPr lang="en-US" sz="1100" b="1" u="none" strike="noStrike" dirty="0">
                          <a:solidFill>
                            <a:schemeClr val="bg1"/>
                          </a:solidFill>
                          <a:effectLst/>
                        </a:rPr>
                        <a:t>SFY19</a:t>
                      </a:r>
                      <a:endParaRPr lang="en-US" sz="1100" b="1" i="0" u="none" strike="noStrike" dirty="0">
                        <a:solidFill>
                          <a:schemeClr val="bg1"/>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algn="ctr" fontAlgn="ctr"/>
                      <a:r>
                        <a:rPr lang="en-US" sz="1100" b="1" u="none" strike="noStrike" dirty="0">
                          <a:solidFill>
                            <a:schemeClr val="bg1"/>
                          </a:solidFill>
                          <a:effectLst/>
                        </a:rPr>
                        <a:t>SFY20</a:t>
                      </a:r>
                      <a:endParaRPr lang="en-US" sz="1100" b="1" i="0" u="none" strike="noStrike" dirty="0">
                        <a:solidFill>
                          <a:schemeClr val="bg1"/>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algn="ctr" fontAlgn="ctr"/>
                      <a:r>
                        <a:rPr lang="en-US" sz="1100" b="1" u="none" strike="noStrike" dirty="0">
                          <a:solidFill>
                            <a:schemeClr val="bg1"/>
                          </a:solidFill>
                          <a:effectLst/>
                        </a:rPr>
                        <a:t>SFY21</a:t>
                      </a:r>
                      <a:endParaRPr lang="en-US" sz="1100" b="1" i="0" u="none" strike="noStrike" dirty="0">
                        <a:solidFill>
                          <a:schemeClr val="bg1"/>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algn="ctr" fontAlgn="ctr"/>
                      <a:r>
                        <a:rPr lang="en-US" sz="1100" b="1" u="none" strike="noStrike" dirty="0">
                          <a:solidFill>
                            <a:schemeClr val="bg1"/>
                          </a:solidFill>
                          <a:effectLst/>
                        </a:rPr>
                        <a:t>SFY22</a:t>
                      </a:r>
                      <a:endParaRPr lang="en-US" sz="1100" b="1" i="0" u="none" strike="noStrike" dirty="0">
                        <a:solidFill>
                          <a:schemeClr val="bg1"/>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algn="ctr" fontAlgn="ctr"/>
                      <a:r>
                        <a:rPr lang="en-US" sz="1100" b="1" u="none" strike="noStrike" dirty="0">
                          <a:solidFill>
                            <a:schemeClr val="bg1"/>
                          </a:solidFill>
                          <a:effectLst/>
                        </a:rPr>
                        <a:t>SFY23</a:t>
                      </a:r>
                      <a:endParaRPr lang="en-US" sz="1100" b="1" i="0" u="none" strike="noStrike" dirty="0">
                        <a:solidFill>
                          <a:schemeClr val="bg1"/>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algn="ctr" fontAlgn="ctr"/>
                      <a:r>
                        <a:rPr lang="en-US" sz="1100" b="1" u="none" strike="noStrike" dirty="0">
                          <a:solidFill>
                            <a:schemeClr val="bg1"/>
                          </a:solidFill>
                          <a:effectLst/>
                        </a:rPr>
                        <a:t>SFY24</a:t>
                      </a:r>
                      <a:endParaRPr lang="en-US" sz="1100" b="1" i="0" u="none" strike="noStrike" dirty="0">
                        <a:solidFill>
                          <a:schemeClr val="bg1"/>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29412435"/>
                  </a:ext>
                </a:extLst>
              </a:tr>
              <a:tr h="489508">
                <a:tc>
                  <a:txBody>
                    <a:bodyPr/>
                    <a:lstStyle/>
                    <a:p>
                      <a:r>
                        <a:rPr lang="en-US" sz="1050" b="1" dirty="0"/>
                        <a:t>Total Client Vouchers</a:t>
                      </a:r>
                      <a:br>
                        <a:rPr lang="en-US" sz="1050" b="1" dirty="0"/>
                      </a:br>
                      <a:r>
                        <a:rPr lang="en-US" sz="1050" b="0" dirty="0"/>
                        <a:t>(New &amp; Returning)</a:t>
                      </a:r>
                      <a:endParaRPr lang="en-US" sz="1050" b="0"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17,536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19,258</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18,143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17,642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16,714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15,440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13,442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14,107</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9,515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11,494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13,518</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903411253"/>
                  </a:ext>
                </a:extLst>
              </a:tr>
              <a:tr h="489508">
                <a:tc>
                  <a:txBody>
                    <a:bodyPr/>
                    <a:lstStyle/>
                    <a:p>
                      <a:r>
                        <a:rPr lang="en-US" sz="1050" b="1" dirty="0"/>
                        <a:t>New Clients Vouchers</a:t>
                      </a:r>
                      <a:endParaRPr lang="en-US" sz="1050" b="1"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9,526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Arial Narrow" panose="020B0606020202030204" pitchFamily="34" charset="0"/>
                        </a:rPr>
                        <a:t>8,508</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9,167</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8,349</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9,076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7,850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7,072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7,763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3,852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4,955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4,059</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9034897"/>
                  </a:ext>
                </a:extLst>
              </a:tr>
              <a:tr h="489508">
                <a:tc>
                  <a:txBody>
                    <a:bodyPr/>
                    <a:lstStyle/>
                    <a:p>
                      <a:r>
                        <a:rPr lang="en-US" sz="1050" b="1" dirty="0"/>
                        <a:t>Returning Client Vouchers</a:t>
                      </a:r>
                      <a:endParaRPr lang="en-US" sz="1050" b="1"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8,010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10,750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8,976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100" b="0" i="0" u="none" strike="noStrike" dirty="0">
                          <a:solidFill>
                            <a:srgbClr val="000000"/>
                          </a:solidFill>
                          <a:effectLst/>
                          <a:latin typeface="Arial Narrow" panose="020B0606020202030204" pitchFamily="34" charset="0"/>
                        </a:rPr>
                        <a:t>9,293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7,638</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7,590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6,370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6,344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5,663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6,539</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7,414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75360583"/>
                  </a:ext>
                </a:extLst>
              </a:tr>
              <a:tr h="489508">
                <a:tc>
                  <a:txBody>
                    <a:bodyPr/>
                    <a:lstStyle/>
                    <a:p>
                      <a:r>
                        <a:rPr lang="en-US" sz="1050" b="1" dirty="0"/>
                        <a:t>Total New Households</a:t>
                      </a:r>
                      <a:endParaRPr lang="en-US" sz="1050" b="1"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3,661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3,461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3,434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3,027</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3,257</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Arial Narrow" panose="020B0606020202030204" pitchFamily="34" charset="0"/>
                        </a:rPr>
                        <a:t>3,040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Arial Narrow" panose="020B0606020202030204" pitchFamily="34" charset="0"/>
                        </a:rPr>
                        <a:t>3,065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Arial Narrow" panose="020B0606020202030204" pitchFamily="34" charset="0"/>
                        </a:rPr>
                        <a:t>2,325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1,785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1,830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1,634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1141145"/>
                  </a:ext>
                </a:extLst>
              </a:tr>
              <a:tr h="588875">
                <a:tc>
                  <a:txBody>
                    <a:bodyPr/>
                    <a:lstStyle/>
                    <a:p>
                      <a:r>
                        <a:rPr lang="en-US" sz="1050" b="1" dirty="0"/>
                        <a:t>Average # of Vouchers </a:t>
                      </a:r>
                      <a:br>
                        <a:rPr lang="en-US" sz="1050" b="1" dirty="0"/>
                      </a:br>
                      <a:r>
                        <a:rPr lang="en-US" sz="1050" b="1" dirty="0"/>
                        <a:t>Per Client Per Year</a:t>
                      </a:r>
                    </a:p>
                    <a:p>
                      <a:r>
                        <a:rPr lang="en-US" sz="1050" b="0" dirty="0"/>
                        <a:t>(Vouchers/New Clients)</a:t>
                      </a:r>
                      <a:endParaRPr lang="en-US" sz="1050" b="0"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1.84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2.26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1.98</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2.11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1.84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1.97</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1.90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100" b="0" i="0" u="none" strike="noStrike" dirty="0">
                          <a:solidFill>
                            <a:srgbClr val="000000"/>
                          </a:solidFill>
                          <a:effectLst/>
                          <a:latin typeface="Arial Narrow" panose="020B0606020202030204" pitchFamily="34" charset="0"/>
                        </a:rPr>
                        <a:t>1.82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2.47</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2.32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100" b="0" i="0" u="none" strike="noStrike" dirty="0">
                          <a:solidFill>
                            <a:srgbClr val="000000"/>
                          </a:solidFill>
                          <a:effectLst/>
                          <a:latin typeface="Arial Narrow" panose="020B0606020202030204" pitchFamily="34" charset="0"/>
                        </a:rPr>
                        <a:t>3.33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2185136749"/>
                  </a:ext>
                </a:extLst>
              </a:tr>
              <a:tr h="489508">
                <a:tc>
                  <a:txBody>
                    <a:bodyPr/>
                    <a:lstStyle/>
                    <a:p>
                      <a:r>
                        <a:rPr lang="en-US" sz="1050" b="1" dirty="0"/>
                        <a:t>Total Tribal Enrollment</a:t>
                      </a:r>
                      <a:endParaRPr lang="en-US" sz="1050" b="1"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Arial Narrow" panose="020B0606020202030204" pitchFamily="34" charset="0"/>
                        </a:rPr>
                        <a:t>*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Arial Narrow" panose="020B0606020202030204" pitchFamily="34" charset="0"/>
                        </a:rPr>
                        <a:t>*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Arial Narrow" panose="020B0606020202030204" pitchFamily="34" charset="0"/>
                        </a:rPr>
                        <a:t>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Arial Narrow" panose="020B0606020202030204" pitchFamily="34" charset="0"/>
                        </a:rPr>
                        <a:t>*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Arial Narrow" panose="020B0606020202030204" pitchFamily="34" charset="0"/>
                        </a:rPr>
                        <a:t>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Arial Narrow" panose="020B0606020202030204" pitchFamily="34" charset="0"/>
                        </a:rPr>
                        <a:t>*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69,291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69,291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Arial Narrow" panose="020B0606020202030204" pitchFamily="34" charset="0"/>
                        </a:rPr>
                        <a:t>71,662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71,662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73,891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4242037"/>
                  </a:ext>
                </a:extLst>
              </a:tr>
              <a:tr h="588875">
                <a:tc>
                  <a:txBody>
                    <a:bodyPr/>
                    <a:lstStyle/>
                    <a:p>
                      <a:r>
                        <a:rPr lang="en-US" sz="1050" b="1" dirty="0"/>
                        <a:t>Number of Tribal Members that received a voucher</a:t>
                      </a:r>
                      <a:br>
                        <a:rPr lang="en-US" sz="1050" b="1" dirty="0"/>
                      </a:br>
                      <a:r>
                        <a:rPr lang="en-US" sz="1050" b="0" dirty="0"/>
                        <a:t>“one in…”</a:t>
                      </a:r>
                      <a:endParaRPr lang="en-US" sz="1050" b="0"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1 in 9</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1 in 10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1 in 20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100" b="0" i="0" u="none" strike="noStrike" dirty="0">
                          <a:solidFill>
                            <a:srgbClr val="000000"/>
                          </a:solidFill>
                          <a:effectLst/>
                          <a:latin typeface="Arial Narrow" panose="020B0606020202030204" pitchFamily="34" charset="0"/>
                        </a:rPr>
                        <a:t>1 in 14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fontAlgn="ctr"/>
                      <a:r>
                        <a:rPr lang="en-US" sz="1100" b="0" i="0" u="none" strike="noStrike" dirty="0">
                          <a:solidFill>
                            <a:srgbClr val="000000"/>
                          </a:solidFill>
                          <a:effectLst/>
                          <a:latin typeface="Arial Narrow" panose="020B0606020202030204" pitchFamily="34" charset="0"/>
                        </a:rPr>
                        <a:t>1 in 18</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2128282974"/>
                  </a:ext>
                </a:extLst>
              </a:tr>
            </a:tbl>
          </a:graphicData>
        </a:graphic>
      </p:graphicFrame>
    </p:spTree>
    <p:extLst>
      <p:ext uri="{BB962C8B-B14F-4D97-AF65-F5344CB8AC3E}">
        <p14:creationId xmlns:p14="http://schemas.microsoft.com/office/powerpoint/2010/main" val="1411160937"/>
      </p:ext>
    </p:extLst>
  </p:cSld>
  <p:clrMapOvr>
    <a:masterClrMapping/>
  </p:clrMapOvr>
</p:sld>
</file>

<file path=ppt/theme/theme1.xml><?xml version="1.0" encoding="utf-8"?>
<a:theme xmlns:a="http://schemas.openxmlformats.org/drawingml/2006/main" name="Office Theme">
  <a:themeElements>
    <a:clrScheme name="WSDA Color Theme">
      <a:dk1>
        <a:srgbClr val="191B1F"/>
      </a:dk1>
      <a:lt1>
        <a:srgbClr val="FFFFFF"/>
      </a:lt1>
      <a:dk2>
        <a:srgbClr val="191B1F"/>
      </a:dk2>
      <a:lt2>
        <a:srgbClr val="FFFFFF"/>
      </a:lt2>
      <a:accent1>
        <a:srgbClr val="1C5A83"/>
      </a:accent1>
      <a:accent2>
        <a:srgbClr val="522348"/>
      </a:accent2>
      <a:accent3>
        <a:srgbClr val="0094AA"/>
      </a:accent3>
      <a:accent4>
        <a:srgbClr val="4A8B2C"/>
      </a:accent4>
      <a:accent5>
        <a:srgbClr val="FCB614"/>
      </a:accent5>
      <a:accent6>
        <a:srgbClr val="CA3014"/>
      </a:accent6>
      <a:hlink>
        <a:srgbClr val="1F4394"/>
      </a:hlink>
      <a:folHlink>
        <a:srgbClr val="1F4394"/>
      </a:folHlink>
    </a:clrScheme>
    <a:fontScheme name="WSDA PPT Font">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itle goes here" id="{A4715F0E-2373-46DF-8650-9CD6D2E73FF4}" vid="{7AE24D49-249C-4823-B15D-D301F3E63356}"/>
    </a:ext>
  </a:extLst>
</a:theme>
</file>

<file path=ppt/theme/theme2.xml><?xml version="1.0" encoding="utf-8"?>
<a:theme xmlns:a="http://schemas.openxmlformats.org/drawingml/2006/main" name="1_Office Theme">
  <a:themeElements>
    <a:clrScheme name="WSDA Color Theme">
      <a:dk1>
        <a:srgbClr val="191B1F"/>
      </a:dk1>
      <a:lt1>
        <a:srgbClr val="FFFFFF"/>
      </a:lt1>
      <a:dk2>
        <a:srgbClr val="191B1F"/>
      </a:dk2>
      <a:lt2>
        <a:srgbClr val="FFFFFF"/>
      </a:lt2>
      <a:accent1>
        <a:srgbClr val="1C5A83"/>
      </a:accent1>
      <a:accent2>
        <a:srgbClr val="522348"/>
      </a:accent2>
      <a:accent3>
        <a:srgbClr val="0094AA"/>
      </a:accent3>
      <a:accent4>
        <a:srgbClr val="4A8B2C"/>
      </a:accent4>
      <a:accent5>
        <a:srgbClr val="FCB614"/>
      </a:accent5>
      <a:accent6>
        <a:srgbClr val="CA3014"/>
      </a:accent6>
      <a:hlink>
        <a:srgbClr val="1F4394"/>
      </a:hlink>
      <a:folHlink>
        <a:srgbClr val="1F4394"/>
      </a:folHlink>
    </a:clrScheme>
    <a:fontScheme name="WSDA PPT Font">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itle goes here" id="{A4715F0E-2373-46DF-8650-9CD6D2E73FF4}" vid="{7AE24D49-249C-4823-B15D-D301F3E63356}"/>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198B88EFD46642927CDCE780B62245" ma:contentTypeVersion="9" ma:contentTypeDescription="Create a new document." ma:contentTypeScope="" ma:versionID="fd0f1c1eb02e28ae5d2b9bad4e216d1e">
  <xsd:schema xmlns:xsd="http://www.w3.org/2001/XMLSchema" xmlns:xs="http://www.w3.org/2001/XMLSchema" xmlns:p="http://schemas.microsoft.com/office/2006/metadata/properties" xmlns:ns2="7bf1c2bd-0b30-48e4-8f27-f1ac7e17bf05" xmlns:ns3="3803d512-0b9f-4bd2-a9a9-46fa0d56ac6d" targetNamespace="http://schemas.microsoft.com/office/2006/metadata/properties" ma:root="true" ma:fieldsID="586f969759f5eca748744a984be4b590" ns2:_="" ns3:_="">
    <xsd:import namespace="7bf1c2bd-0b30-48e4-8f27-f1ac7e17bf05"/>
    <xsd:import namespace="3803d512-0b9f-4bd2-a9a9-46fa0d56ac6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f1c2bd-0b30-48e4-8f27-f1ac7e17bf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803d512-0b9f-4bd2-a9a9-46fa0d56ac6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F96FAE-3375-4FF8-BC42-41054E80599E}">
  <ds:schemaRefs>
    <ds:schemaRef ds:uri="http://schemas.microsoft.com/sharepoint/v3/contenttype/forms"/>
  </ds:schemaRefs>
</ds:datastoreItem>
</file>

<file path=customXml/itemProps2.xml><?xml version="1.0" encoding="utf-8"?>
<ds:datastoreItem xmlns:ds="http://schemas.openxmlformats.org/officeDocument/2006/customXml" ds:itemID="{BF64EE8F-F036-4EC4-AEF3-790A6A0747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f1c2bd-0b30-48e4-8f27-f1ac7e17bf05"/>
    <ds:schemaRef ds:uri="3803d512-0b9f-4bd2-a9a9-46fa0d56ac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Classic bold block presentation</Template>
  <TotalTime>24670</TotalTime>
  <Words>1972</Words>
  <Application>Microsoft Office PowerPoint</Application>
  <PresentationFormat>Widescreen</PresentationFormat>
  <Paragraphs>429</Paragraphs>
  <Slides>9</Slides>
  <Notes>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9</vt:i4>
      </vt:variant>
    </vt:vector>
  </HeadingPairs>
  <TitlesOfParts>
    <vt:vector size="21" baseType="lpstr">
      <vt:lpstr>Aptos</vt:lpstr>
      <vt:lpstr>Aptos Display</vt:lpstr>
      <vt:lpstr>Arial</vt:lpstr>
      <vt:lpstr>Arial Narrow</vt:lpstr>
      <vt:lpstr>Calibri</vt:lpstr>
      <vt:lpstr>Franklin Gothic Book</vt:lpstr>
      <vt:lpstr>Franklin Gothic Demi</vt:lpstr>
      <vt:lpstr>Franklin Gothic Medium</vt:lpstr>
      <vt:lpstr>Times New Roman</vt:lpstr>
      <vt:lpstr>Office Theme</vt:lpstr>
      <vt:lpstr>1_Office Theme</vt:lpstr>
      <vt:lpstr>2_Office Theme</vt:lpstr>
      <vt:lpstr>We Feed Washington ends June 30, 2025</vt:lpstr>
      <vt:lpstr>2025 WSDA Food &amp; Equity Budget Requests</vt:lpstr>
      <vt:lpstr>WSDA’s 2025 Food Assistance Budget Request </vt:lpstr>
      <vt:lpstr>Future</vt:lpstr>
      <vt:lpstr>State Funding Levels: Current &amp; Projected Pass-through</vt:lpstr>
      <vt:lpstr>Funding Summary</vt:lpstr>
      <vt:lpstr>Federal Funding Assumptions – Not Final</vt:lpstr>
      <vt:lpstr>PowerPoint Presentation</vt:lpstr>
      <vt:lpstr>PowerPoint Presentation</vt:lpstr>
    </vt:vector>
  </TitlesOfParts>
  <Company>Washington State Department of Agriculture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Kersten, Katherine (AGR)</dc:creator>
  <cp:lastModifiedBy>Eads, Kim (AGR)</cp:lastModifiedBy>
  <cp:revision>76</cp:revision>
  <dcterms:created xsi:type="dcterms:W3CDTF">2023-06-29T20:57:45Z</dcterms:created>
  <dcterms:modified xsi:type="dcterms:W3CDTF">2024-10-24T17:10:15Z</dcterms:modified>
</cp:coreProperties>
</file>